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90" r:id="rId32"/>
    <p:sldId id="288" r:id="rId33"/>
    <p:sldId id="289" r:id="rId34"/>
    <p:sldId id="291" r:id="rId35"/>
    <p:sldId id="29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A15"/>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14" autoAdjust="0"/>
    <p:restoredTop sz="85311" autoAdjust="0"/>
  </p:normalViewPr>
  <p:slideViewPr>
    <p:cSldViewPr snapToGrid="0">
      <p:cViewPr>
        <p:scale>
          <a:sx n="75" d="100"/>
          <a:sy n="75" d="100"/>
        </p:scale>
        <p:origin x="1980" y="5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866902-359F-47B1-B93E-C0B38EA71725}" type="datetimeFigureOut">
              <a:rPr lang="en-AU" smtClean="0"/>
              <a:t>30/11/2019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0AC4FB-2D4B-4879-BADD-E33826BE4C9C}" type="slidenum">
              <a:rPr lang="en-AU" smtClean="0"/>
              <a:t>‹#›</a:t>
            </a:fld>
            <a:endParaRPr lang="en-AU"/>
          </a:p>
        </p:txBody>
      </p:sp>
    </p:spTree>
    <p:extLst>
      <p:ext uri="{BB962C8B-B14F-4D97-AF65-F5344CB8AC3E}">
        <p14:creationId xmlns:p14="http://schemas.microsoft.com/office/powerpoint/2010/main" val="3179949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human brain is an immensely complicated entanglement of cells, each performing their own function to enable us to experience and interact with the world around us. Every thought you’ve had, the memories you’ve made throughout your life, every sensation you’ve felt, all your emotions, are all encoded as electrical signals. It is this passage of electricity that makes us human. For centuries, neuroscientists have been studying how the billions of cells in our brains interact in a global voyage of self discovery. Brain computer interfaces are a recent development that are built on the discoveries made in neuroscience. These devices have incredible potential to change the world, which I will discuss later, but for now, let’s take a closer look at how our brains work. </a:t>
            </a:r>
            <a:endParaRPr lang="en-AU" dirty="0"/>
          </a:p>
        </p:txBody>
      </p:sp>
      <p:sp>
        <p:nvSpPr>
          <p:cNvPr id="4" name="Slide Number Placeholder 3"/>
          <p:cNvSpPr>
            <a:spLocks noGrp="1"/>
          </p:cNvSpPr>
          <p:nvPr>
            <p:ph type="sldNum" sz="quarter" idx="5"/>
          </p:nvPr>
        </p:nvSpPr>
        <p:spPr/>
        <p:txBody>
          <a:bodyPr/>
          <a:lstStyle/>
          <a:p>
            <a:fld id="{F90AC4FB-2D4B-4879-BADD-E33826BE4C9C}" type="slidenum">
              <a:rPr lang="en-AU" smtClean="0"/>
              <a:t>2</a:t>
            </a:fld>
            <a:endParaRPr lang="en-AU"/>
          </a:p>
        </p:txBody>
      </p:sp>
    </p:spTree>
    <p:extLst>
      <p:ext uri="{BB962C8B-B14F-4D97-AF65-F5344CB8AC3E}">
        <p14:creationId xmlns:p14="http://schemas.microsoft.com/office/powerpoint/2010/main" val="3811807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had initially identified the </a:t>
            </a:r>
            <a:r>
              <a:rPr lang="en-US" dirty="0" err="1"/>
              <a:t>InMoov</a:t>
            </a:r>
            <a:r>
              <a:rPr lang="en-US" dirty="0"/>
              <a:t> robotic hand as a viable solution. The arm forms part of an entire open source humanoid robot, and the STL files can be downloaded for free. Additionally, the design is elegant and aesthetically pleasing. Working with Philip </a:t>
            </a:r>
            <a:r>
              <a:rPr lang="en-US" dirty="0" err="1"/>
              <a:t>Dombkins</a:t>
            </a:r>
            <a:r>
              <a:rPr lang="en-US" dirty="0"/>
              <a:t> in the Uni workshop, we decided the arm could be printed using Onyx, which is a nylon filament with carbon </a:t>
            </a:r>
            <a:r>
              <a:rPr lang="en-US" dirty="0" err="1"/>
              <a:t>fibre</a:t>
            </a:r>
            <a:r>
              <a:rPr lang="en-US" dirty="0"/>
              <a:t> in suspension. This resulted in the arm being lightweight, and incredibly strong. The user will be able to see the state of the arm, which will serve as their feedback. </a:t>
            </a:r>
            <a:endParaRPr lang="en-AU" dirty="0"/>
          </a:p>
        </p:txBody>
      </p:sp>
      <p:sp>
        <p:nvSpPr>
          <p:cNvPr id="4" name="Slide Number Placeholder 3"/>
          <p:cNvSpPr>
            <a:spLocks noGrp="1"/>
          </p:cNvSpPr>
          <p:nvPr>
            <p:ph type="sldNum" sz="quarter" idx="5"/>
          </p:nvPr>
        </p:nvSpPr>
        <p:spPr/>
        <p:txBody>
          <a:bodyPr/>
          <a:lstStyle/>
          <a:p>
            <a:fld id="{F90AC4FB-2D4B-4879-BADD-E33826BE4C9C}" type="slidenum">
              <a:rPr lang="en-AU" smtClean="0"/>
              <a:t>11</a:t>
            </a:fld>
            <a:endParaRPr lang="en-AU"/>
          </a:p>
        </p:txBody>
      </p:sp>
    </p:spTree>
    <p:extLst>
      <p:ext uri="{BB962C8B-B14F-4D97-AF65-F5344CB8AC3E}">
        <p14:creationId xmlns:p14="http://schemas.microsoft.com/office/powerpoint/2010/main" val="260456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left details of the recording and signal processing systems to be determined.</a:t>
            </a:r>
            <a:endParaRPr lang="en-AU" dirty="0"/>
          </a:p>
        </p:txBody>
      </p:sp>
      <p:sp>
        <p:nvSpPr>
          <p:cNvPr id="4" name="Slide Number Placeholder 3"/>
          <p:cNvSpPr>
            <a:spLocks noGrp="1"/>
          </p:cNvSpPr>
          <p:nvPr>
            <p:ph type="sldNum" sz="quarter" idx="5"/>
          </p:nvPr>
        </p:nvSpPr>
        <p:spPr/>
        <p:txBody>
          <a:bodyPr/>
          <a:lstStyle/>
          <a:p>
            <a:fld id="{F90AC4FB-2D4B-4879-BADD-E33826BE4C9C}" type="slidenum">
              <a:rPr lang="en-AU" smtClean="0"/>
              <a:t>12</a:t>
            </a:fld>
            <a:endParaRPr lang="en-AU"/>
          </a:p>
        </p:txBody>
      </p:sp>
    </p:spTree>
    <p:extLst>
      <p:ext uri="{BB962C8B-B14F-4D97-AF65-F5344CB8AC3E}">
        <p14:creationId xmlns:p14="http://schemas.microsoft.com/office/powerpoint/2010/main" val="125004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two main methods of signal recording in published brain computer interfaces are electrocorticography or </a:t>
            </a:r>
            <a:r>
              <a:rPr lang="en-US" dirty="0" err="1"/>
              <a:t>ECoG</a:t>
            </a:r>
            <a:r>
              <a:rPr lang="en-US" dirty="0"/>
              <a:t>, and electroencephalography, or EEG. </a:t>
            </a:r>
            <a:r>
              <a:rPr lang="en-US" dirty="0" err="1"/>
              <a:t>ECoG</a:t>
            </a:r>
            <a:r>
              <a:rPr lang="en-US" dirty="0"/>
              <a:t> provides a much higher signal to noise ratio, as the signal is not attenuated by the skull, however this is an invasive approach, so is out of the scope of this project. EEG, however, measures the cumulative effect of thousands of action potentials as they reach the scalp. It is a low cost, non-invasive approach. EEG has a low spatial resolution, since it detects the action of populations of neurons rather than individual neurons. However, it has a very high temporal resolution, with signals being recorded in real time, unlike alternative methods like fMRI. </a:t>
            </a:r>
            <a:endParaRPr lang="en-AU" dirty="0"/>
          </a:p>
        </p:txBody>
      </p:sp>
      <p:sp>
        <p:nvSpPr>
          <p:cNvPr id="4" name="Slide Number Placeholder 3"/>
          <p:cNvSpPr>
            <a:spLocks noGrp="1"/>
          </p:cNvSpPr>
          <p:nvPr>
            <p:ph type="sldNum" sz="quarter" idx="5"/>
          </p:nvPr>
        </p:nvSpPr>
        <p:spPr/>
        <p:txBody>
          <a:bodyPr/>
          <a:lstStyle/>
          <a:p>
            <a:fld id="{F90AC4FB-2D4B-4879-BADD-E33826BE4C9C}" type="slidenum">
              <a:rPr lang="en-AU" smtClean="0"/>
              <a:t>13</a:t>
            </a:fld>
            <a:endParaRPr lang="en-AU"/>
          </a:p>
        </p:txBody>
      </p:sp>
    </p:spTree>
    <p:extLst>
      <p:ext uri="{BB962C8B-B14F-4D97-AF65-F5344CB8AC3E}">
        <p14:creationId xmlns:p14="http://schemas.microsoft.com/office/powerpoint/2010/main" val="4147246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Until recently, the state-of-the-art EEG electrode was the “wet” type gold cup electrode, shown on the left. These electrodes required extensive scalp preparation, and an electrically conductive gel to facilitate the measuring of scalp potentials. This would add additional time to the testing process. However, recent developments have resulted in “dry” type electrodes, which do not require any preparation, and work through hair. Therefore, it was determined that dry type electrodes would be preferable in the context of this project. These electrodes and the additional hardware to facilitate EEG recordings was purchased from Florida Research Instruments. </a:t>
            </a:r>
            <a:endParaRPr lang="en-AU" dirty="0"/>
          </a:p>
        </p:txBody>
      </p:sp>
      <p:sp>
        <p:nvSpPr>
          <p:cNvPr id="4" name="Slide Number Placeholder 3"/>
          <p:cNvSpPr>
            <a:spLocks noGrp="1"/>
          </p:cNvSpPr>
          <p:nvPr>
            <p:ph type="sldNum" sz="quarter" idx="5"/>
          </p:nvPr>
        </p:nvSpPr>
        <p:spPr/>
        <p:txBody>
          <a:bodyPr/>
          <a:lstStyle/>
          <a:p>
            <a:fld id="{F90AC4FB-2D4B-4879-BADD-E33826BE4C9C}" type="slidenum">
              <a:rPr lang="en-AU" smtClean="0"/>
              <a:t>14</a:t>
            </a:fld>
            <a:endParaRPr lang="en-AU"/>
          </a:p>
        </p:txBody>
      </p:sp>
    </p:spTree>
    <p:extLst>
      <p:ext uri="{BB962C8B-B14F-4D97-AF65-F5344CB8AC3E}">
        <p14:creationId xmlns:p14="http://schemas.microsoft.com/office/powerpoint/2010/main" val="12129576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all the details of the signal processing were to be considered.</a:t>
            </a:r>
            <a:endParaRPr lang="en-AU" dirty="0"/>
          </a:p>
        </p:txBody>
      </p:sp>
      <p:sp>
        <p:nvSpPr>
          <p:cNvPr id="4" name="Slide Number Placeholder 3"/>
          <p:cNvSpPr>
            <a:spLocks noGrp="1"/>
          </p:cNvSpPr>
          <p:nvPr>
            <p:ph type="sldNum" sz="quarter" idx="5"/>
          </p:nvPr>
        </p:nvSpPr>
        <p:spPr/>
        <p:txBody>
          <a:bodyPr/>
          <a:lstStyle/>
          <a:p>
            <a:fld id="{F90AC4FB-2D4B-4879-BADD-E33826BE4C9C}" type="slidenum">
              <a:rPr lang="en-AU" smtClean="0"/>
              <a:t>15</a:t>
            </a:fld>
            <a:endParaRPr lang="en-AU"/>
          </a:p>
        </p:txBody>
      </p:sp>
    </p:spTree>
    <p:extLst>
      <p:ext uri="{BB962C8B-B14F-4D97-AF65-F5344CB8AC3E}">
        <p14:creationId xmlns:p14="http://schemas.microsoft.com/office/powerpoint/2010/main" val="2138919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designing signal processing elements, it is useful to consider what we are looking for. Neurons encode their information in their firing rate. The firing rate is represented by the frequency of the EEG waveform. Here is an example of a study conducted by Burgess, which shows the changes in the frequency content of the EEG signal over the occipital lobe (which processes visual information) before and after the subject views a familiar face. The same observations have been observed during the execution of a motor intention. Therefore, to classify between motor intention and rest, we must examine the frequency content of the EEG signal. </a:t>
            </a:r>
            <a:endParaRPr lang="en-AU" dirty="0"/>
          </a:p>
        </p:txBody>
      </p:sp>
      <p:sp>
        <p:nvSpPr>
          <p:cNvPr id="4" name="Slide Number Placeholder 3"/>
          <p:cNvSpPr>
            <a:spLocks noGrp="1"/>
          </p:cNvSpPr>
          <p:nvPr>
            <p:ph type="sldNum" sz="quarter" idx="5"/>
          </p:nvPr>
        </p:nvSpPr>
        <p:spPr/>
        <p:txBody>
          <a:bodyPr/>
          <a:lstStyle/>
          <a:p>
            <a:fld id="{F90AC4FB-2D4B-4879-BADD-E33826BE4C9C}" type="slidenum">
              <a:rPr lang="en-AU" smtClean="0"/>
              <a:t>16</a:t>
            </a:fld>
            <a:endParaRPr lang="en-AU"/>
          </a:p>
        </p:txBody>
      </p:sp>
    </p:spTree>
    <p:extLst>
      <p:ext uri="{BB962C8B-B14F-4D97-AF65-F5344CB8AC3E}">
        <p14:creationId xmlns:p14="http://schemas.microsoft.com/office/powerpoint/2010/main" val="2247944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several methods of generating frequency information about a waveform. Firstly, Autoregressive Modelling examines the previous n-samples to try to predict the next sample by using the Least Squares method to identify the filter coefficients. The poles of the filter can be used as the feature vector in this case. The second approach is the discrete wavelet transform. This transform decomposes the EEG signal into a weight sum of wavelets, of varying frequency and period. Therefore the feature vector would include time-frequency values, which is beneficial for an online BCI system, as information regarding the frequency of the EEG signal at a certain time can be determined. It also provides a high resolution in the low frequency spectrum of the signal. The most common form of feature extraction for BCI systems is the Short Time Fourier Transform. This transform slides a window over the EEG signal, and calculates the DFT of the signal in the window, again producing time-frequency information. The FFT is a computationally efficient algorithm, which can lead to faster classification times. However, if good spectral resolution is required, the feature vector can be increasingly long, which is not beneficial for machine learning classifiers that suffer harshly from dimensionality issues. </a:t>
            </a:r>
            <a:endParaRPr lang="en-AU" dirty="0"/>
          </a:p>
        </p:txBody>
      </p:sp>
      <p:sp>
        <p:nvSpPr>
          <p:cNvPr id="4" name="Slide Number Placeholder 3"/>
          <p:cNvSpPr>
            <a:spLocks noGrp="1"/>
          </p:cNvSpPr>
          <p:nvPr>
            <p:ph type="sldNum" sz="quarter" idx="5"/>
          </p:nvPr>
        </p:nvSpPr>
        <p:spPr/>
        <p:txBody>
          <a:bodyPr/>
          <a:lstStyle/>
          <a:p>
            <a:fld id="{F90AC4FB-2D4B-4879-BADD-E33826BE4C9C}" type="slidenum">
              <a:rPr lang="en-AU" smtClean="0"/>
              <a:t>17</a:t>
            </a:fld>
            <a:endParaRPr lang="en-AU"/>
          </a:p>
        </p:txBody>
      </p:sp>
    </p:spTree>
    <p:extLst>
      <p:ext uri="{BB962C8B-B14F-4D97-AF65-F5344CB8AC3E}">
        <p14:creationId xmlns:p14="http://schemas.microsoft.com/office/powerpoint/2010/main" val="30102686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semester, Kaushik identified an additional feature extraction method to examine, the Discrete Cosine Transform. This transform is commonly used in JPEG image compression, but has not yet been applied to Brain Computer Interfaces. Here’s how it works: Let’s first consider an 8 sample long signal with frequency 0. This is just DC. Now consider a signal, also 8 sample long, that contains a cosine function with a 1Hz frequency. Now 2 Hz. Now 3. If I repeat the process up to 7 Hz, I can represent any 8 sample signal using a weight sum of these 8 cosine functions. Therefore, the first step of the discrete cosine transform is to create a vector, in this case it is 8 values long, which contains the weighting coefficients for each of the 8 cosine waves above. </a:t>
            </a:r>
            <a:endParaRPr lang="en-AU" dirty="0"/>
          </a:p>
        </p:txBody>
      </p:sp>
      <p:sp>
        <p:nvSpPr>
          <p:cNvPr id="4" name="Slide Number Placeholder 3"/>
          <p:cNvSpPr>
            <a:spLocks noGrp="1"/>
          </p:cNvSpPr>
          <p:nvPr>
            <p:ph type="sldNum" sz="quarter" idx="5"/>
          </p:nvPr>
        </p:nvSpPr>
        <p:spPr/>
        <p:txBody>
          <a:bodyPr/>
          <a:lstStyle/>
          <a:p>
            <a:fld id="{F90AC4FB-2D4B-4879-BADD-E33826BE4C9C}" type="slidenum">
              <a:rPr lang="en-AU" smtClean="0"/>
              <a:t>18</a:t>
            </a:fld>
            <a:endParaRPr lang="en-AU"/>
          </a:p>
        </p:txBody>
      </p:sp>
    </p:spTree>
    <p:extLst>
      <p:ext uri="{BB962C8B-B14F-4D97-AF65-F5344CB8AC3E}">
        <p14:creationId xmlns:p14="http://schemas.microsoft.com/office/powerpoint/2010/main" val="22764474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this first step, a hypothetical signal has been decomposed into the sum of 8 cosine functions, with weighting coefficients provided in the vector. </a:t>
            </a:r>
            <a:endParaRPr lang="en-AU" dirty="0"/>
          </a:p>
        </p:txBody>
      </p:sp>
      <p:sp>
        <p:nvSpPr>
          <p:cNvPr id="4" name="Slide Number Placeholder 3"/>
          <p:cNvSpPr>
            <a:spLocks noGrp="1"/>
          </p:cNvSpPr>
          <p:nvPr>
            <p:ph type="sldNum" sz="quarter" idx="5"/>
          </p:nvPr>
        </p:nvSpPr>
        <p:spPr/>
        <p:txBody>
          <a:bodyPr/>
          <a:lstStyle/>
          <a:p>
            <a:fld id="{F90AC4FB-2D4B-4879-BADD-E33826BE4C9C}" type="slidenum">
              <a:rPr lang="en-AU" smtClean="0"/>
              <a:t>19</a:t>
            </a:fld>
            <a:endParaRPr lang="en-AU"/>
          </a:p>
        </p:txBody>
      </p:sp>
    </p:spTree>
    <p:extLst>
      <p:ext uri="{BB962C8B-B14F-4D97-AF65-F5344CB8AC3E}">
        <p14:creationId xmlns:p14="http://schemas.microsoft.com/office/powerpoint/2010/main" val="746849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this has been very similar to the DFT. However, the DCT provides some “lossy” compression, in the form of a </a:t>
            </a:r>
            <a:r>
              <a:rPr lang="en-US" dirty="0" err="1"/>
              <a:t>quantisation</a:t>
            </a:r>
            <a:r>
              <a:rPr lang="en-US" dirty="0"/>
              <a:t> vector. This is a vector of numbers, determined such that the product of the </a:t>
            </a:r>
            <a:r>
              <a:rPr lang="en-US" dirty="0" err="1"/>
              <a:t>quantisation</a:t>
            </a:r>
            <a:r>
              <a:rPr lang="en-US" dirty="0"/>
              <a:t> vector and the weighting coefficients still produces a signal with 90% of the power of the original signal. This means that the high frequency components can be reduced to 0, or “compressed” by assigning a </a:t>
            </a:r>
            <a:r>
              <a:rPr lang="en-US" dirty="0" err="1"/>
              <a:t>quantisation</a:t>
            </a:r>
            <a:r>
              <a:rPr lang="en-US" dirty="0"/>
              <a:t> coefficient of 0. Multiplying the weighting coefficients by the </a:t>
            </a:r>
            <a:r>
              <a:rPr lang="en-US" dirty="0" err="1"/>
              <a:t>quantisation</a:t>
            </a:r>
            <a:r>
              <a:rPr lang="en-US" dirty="0"/>
              <a:t> coefficients gives the DCT coefficients of the signal.</a:t>
            </a:r>
            <a:endParaRPr lang="en-AU" dirty="0"/>
          </a:p>
        </p:txBody>
      </p:sp>
      <p:sp>
        <p:nvSpPr>
          <p:cNvPr id="4" name="Slide Number Placeholder 3"/>
          <p:cNvSpPr>
            <a:spLocks noGrp="1"/>
          </p:cNvSpPr>
          <p:nvPr>
            <p:ph type="sldNum" sz="quarter" idx="5"/>
          </p:nvPr>
        </p:nvSpPr>
        <p:spPr/>
        <p:txBody>
          <a:bodyPr/>
          <a:lstStyle/>
          <a:p>
            <a:fld id="{F90AC4FB-2D4B-4879-BADD-E33826BE4C9C}" type="slidenum">
              <a:rPr lang="en-AU" smtClean="0"/>
              <a:t>20</a:t>
            </a:fld>
            <a:endParaRPr lang="en-AU"/>
          </a:p>
        </p:txBody>
      </p:sp>
    </p:spTree>
    <p:extLst>
      <p:ext uri="{BB962C8B-B14F-4D97-AF65-F5344CB8AC3E}">
        <p14:creationId xmlns:p14="http://schemas.microsoft.com/office/powerpoint/2010/main" val="4132692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building block of our nervous system is the neuron. Your brain is made up of approximately 100 billion neurons! Neurons consist of dendritic branches, for listening to other neurons. These input signals are temporally integrated at the soma. Extending from the soma is the myelinated axon, which travels from the soma to the synaptic terminals, which connect to the dendrites of neighboring neurons. Neurons are surrounded by extracellular fluid and contain intracellular fluid. Each of these fluids contain different concentrations of ions, creating a concentration gradient across the cell membrane. At rest, the membrane potential is approximately -70mV. Excitatory neurotransmitter signals from other neurons arriving at the dendritic arbor temporarily opens ionic channels, slightly depolarizing the cell. In isolation, the passage of ions across the membrane will restore this slight positive change. However, when many signals occur in a short period, the cell will sufficiently depolarize to reach its threshold potential. Once this threshold potential is reached, a chain of events called an action potential occurs. Initially, voltage gated sodium channels open, allowing positive sodium ions to travel down their concentration gradient, into the cell. This generates a positive membrane potential. This positive membrane potential opens voltage gated potassium channels, which allows positive potassium ions to travel down their concentration gradient, out of the cell. The voltage gated sodium channels are now closed, so the efflux of potassium ions restores the neuron to its resting potential. </a:t>
            </a:r>
            <a:endParaRPr lang="en-AU" dirty="0"/>
          </a:p>
        </p:txBody>
      </p:sp>
      <p:sp>
        <p:nvSpPr>
          <p:cNvPr id="4" name="Slide Number Placeholder 3"/>
          <p:cNvSpPr>
            <a:spLocks noGrp="1"/>
          </p:cNvSpPr>
          <p:nvPr>
            <p:ph type="sldNum" sz="quarter" idx="5"/>
          </p:nvPr>
        </p:nvSpPr>
        <p:spPr/>
        <p:txBody>
          <a:bodyPr/>
          <a:lstStyle/>
          <a:p>
            <a:fld id="{F90AC4FB-2D4B-4879-BADD-E33826BE4C9C}" type="slidenum">
              <a:rPr lang="en-AU" smtClean="0"/>
              <a:t>3</a:t>
            </a:fld>
            <a:endParaRPr lang="en-AU"/>
          </a:p>
        </p:txBody>
      </p:sp>
    </p:spTree>
    <p:extLst>
      <p:ext uri="{BB962C8B-B14F-4D97-AF65-F5344CB8AC3E}">
        <p14:creationId xmlns:p14="http://schemas.microsoft.com/office/powerpoint/2010/main" val="4013382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that the 8 sample signal can now be represented by 6 coefficients, and has been compressed. This lossy compression reduces the impact of high frequencies in the signal. Since any high frequency components in an EEG signal is noise, this does not affect the integrity of the EEG data. Therefore, by compressing the feature vector, the classification dimensionality is reduced, which reduces classification time. </a:t>
            </a:r>
            <a:endParaRPr lang="en-AU" dirty="0"/>
          </a:p>
        </p:txBody>
      </p:sp>
      <p:sp>
        <p:nvSpPr>
          <p:cNvPr id="4" name="Slide Number Placeholder 3"/>
          <p:cNvSpPr>
            <a:spLocks noGrp="1"/>
          </p:cNvSpPr>
          <p:nvPr>
            <p:ph type="sldNum" sz="quarter" idx="5"/>
          </p:nvPr>
        </p:nvSpPr>
        <p:spPr/>
        <p:txBody>
          <a:bodyPr/>
          <a:lstStyle/>
          <a:p>
            <a:fld id="{F90AC4FB-2D4B-4879-BADD-E33826BE4C9C}" type="slidenum">
              <a:rPr lang="en-AU" smtClean="0"/>
              <a:t>21</a:t>
            </a:fld>
            <a:endParaRPr lang="en-AU"/>
          </a:p>
        </p:txBody>
      </p:sp>
    </p:spTree>
    <p:extLst>
      <p:ext uri="{BB962C8B-B14F-4D97-AF65-F5344CB8AC3E}">
        <p14:creationId xmlns:p14="http://schemas.microsoft.com/office/powerpoint/2010/main" val="36749554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feature vector had been determined by one of the 4 methods previously discussed, the observation needs to be classified by a  machine learning algorithm. In published literature, the machine learning approaches used have been Linear Discriminant Analysis, Quadratic Discriminant Analysis, Support Vector Machines, and k-Nearest </a:t>
            </a:r>
            <a:r>
              <a:rPr lang="en-US" dirty="0" err="1"/>
              <a:t>Neighbours</a:t>
            </a:r>
            <a:r>
              <a:rPr lang="en-US" dirty="0"/>
              <a:t>. These classifiers have received varying levels of success. Part of the challenge of comparing these approaches by just reading the literature is each classification paradigm and data acquisition system is different. The performance of the classifier is affected by the performance of the feature extraction method. Therefore, to accurately compare these classification methods, I have conducted a comparative analysis using the same EEG dataset. Features will be extracted from the dataset using the SFTF and the DCT, so the performance of these feature extraction techniques can be compared. </a:t>
            </a:r>
            <a:endParaRPr lang="en-AU" dirty="0"/>
          </a:p>
        </p:txBody>
      </p:sp>
      <p:sp>
        <p:nvSpPr>
          <p:cNvPr id="4" name="Slide Number Placeholder 3"/>
          <p:cNvSpPr>
            <a:spLocks noGrp="1"/>
          </p:cNvSpPr>
          <p:nvPr>
            <p:ph type="sldNum" sz="quarter" idx="5"/>
          </p:nvPr>
        </p:nvSpPr>
        <p:spPr/>
        <p:txBody>
          <a:bodyPr/>
          <a:lstStyle/>
          <a:p>
            <a:fld id="{F90AC4FB-2D4B-4879-BADD-E33826BE4C9C}" type="slidenum">
              <a:rPr lang="en-AU" smtClean="0"/>
              <a:t>22</a:t>
            </a:fld>
            <a:endParaRPr lang="en-AU"/>
          </a:p>
        </p:txBody>
      </p:sp>
    </p:spTree>
    <p:extLst>
      <p:ext uri="{BB962C8B-B14F-4D97-AF65-F5344CB8AC3E}">
        <p14:creationId xmlns:p14="http://schemas.microsoft.com/office/powerpoint/2010/main" val="19385004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results of the analysis. It shows that the Linear SVM achieves the greatest classification accuracy for both feature extraction methods. What is more interesting, however, is that classification accuracy remained mostly the same between feature extraction methods. Classification time, however, fell drastically when moving from STFT to DCT. This is a reflection of the reduced feature space dimensionality. This has tremendous impact on online BCIs, where classification time is of particular importance. As previously mentioned, the DCT has not been applied in a BCI system, yet these results prove it be extremely beneficial. </a:t>
            </a:r>
            <a:endParaRPr lang="en-AU" dirty="0"/>
          </a:p>
        </p:txBody>
      </p:sp>
      <p:sp>
        <p:nvSpPr>
          <p:cNvPr id="4" name="Slide Number Placeholder 3"/>
          <p:cNvSpPr>
            <a:spLocks noGrp="1"/>
          </p:cNvSpPr>
          <p:nvPr>
            <p:ph type="sldNum" sz="quarter" idx="5"/>
          </p:nvPr>
        </p:nvSpPr>
        <p:spPr/>
        <p:txBody>
          <a:bodyPr/>
          <a:lstStyle/>
          <a:p>
            <a:fld id="{F90AC4FB-2D4B-4879-BADD-E33826BE4C9C}" type="slidenum">
              <a:rPr lang="en-AU" smtClean="0"/>
              <a:t>23</a:t>
            </a:fld>
            <a:endParaRPr lang="en-AU"/>
          </a:p>
        </p:txBody>
      </p:sp>
    </p:spTree>
    <p:extLst>
      <p:ext uri="{BB962C8B-B14F-4D97-AF65-F5344CB8AC3E}">
        <p14:creationId xmlns:p14="http://schemas.microsoft.com/office/powerpoint/2010/main" val="22797551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completed the puzzle, and all elements of the system were known. </a:t>
            </a:r>
            <a:endParaRPr lang="en-AU" dirty="0"/>
          </a:p>
        </p:txBody>
      </p:sp>
      <p:sp>
        <p:nvSpPr>
          <p:cNvPr id="4" name="Slide Number Placeholder 3"/>
          <p:cNvSpPr>
            <a:spLocks noGrp="1"/>
          </p:cNvSpPr>
          <p:nvPr>
            <p:ph type="sldNum" sz="quarter" idx="5"/>
          </p:nvPr>
        </p:nvSpPr>
        <p:spPr/>
        <p:txBody>
          <a:bodyPr/>
          <a:lstStyle/>
          <a:p>
            <a:fld id="{F90AC4FB-2D4B-4879-BADD-E33826BE4C9C}" type="slidenum">
              <a:rPr lang="en-AU" smtClean="0"/>
              <a:t>24</a:t>
            </a:fld>
            <a:endParaRPr lang="en-AU"/>
          </a:p>
        </p:txBody>
      </p:sp>
    </p:spTree>
    <p:extLst>
      <p:ext uri="{BB962C8B-B14F-4D97-AF65-F5344CB8AC3E}">
        <p14:creationId xmlns:p14="http://schemas.microsoft.com/office/powerpoint/2010/main" val="3123749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system proposed will be implemented using the following hardware. The EEG signals acquired by the EEG headset will be digitized using an AS1299 EEG front end ADC chip. This chip features 24 bit resolution, and can sample data between 250 and 16k samples per second. The data will be retrieved over an SPI interface by an ATmega328P, which will then send the data wirelessly to the classification and control board. The classification and control board, where an STM32 chip will classify the data. Once the chip has classified the data, it will generate PWM control signals which will be passed to the servos in the prosthetic hand. </a:t>
            </a:r>
            <a:endParaRPr lang="en-AU" dirty="0"/>
          </a:p>
        </p:txBody>
      </p:sp>
      <p:sp>
        <p:nvSpPr>
          <p:cNvPr id="4" name="Slide Number Placeholder 3"/>
          <p:cNvSpPr>
            <a:spLocks noGrp="1"/>
          </p:cNvSpPr>
          <p:nvPr>
            <p:ph type="sldNum" sz="quarter" idx="5"/>
          </p:nvPr>
        </p:nvSpPr>
        <p:spPr/>
        <p:txBody>
          <a:bodyPr/>
          <a:lstStyle/>
          <a:p>
            <a:fld id="{F90AC4FB-2D4B-4879-BADD-E33826BE4C9C}" type="slidenum">
              <a:rPr lang="en-AU" smtClean="0"/>
              <a:t>25</a:t>
            </a:fld>
            <a:endParaRPr lang="en-AU"/>
          </a:p>
        </p:txBody>
      </p:sp>
    </p:spTree>
    <p:extLst>
      <p:ext uri="{BB962C8B-B14F-4D97-AF65-F5344CB8AC3E}">
        <p14:creationId xmlns:p14="http://schemas.microsoft.com/office/powerpoint/2010/main" val="1084361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render of the data acquisition board. I am currently completing a final round of reviews of the board, but am looking forward to receiving it soon. </a:t>
            </a:r>
            <a:endParaRPr lang="en-AU" dirty="0"/>
          </a:p>
        </p:txBody>
      </p:sp>
      <p:sp>
        <p:nvSpPr>
          <p:cNvPr id="4" name="Slide Number Placeholder 3"/>
          <p:cNvSpPr>
            <a:spLocks noGrp="1"/>
          </p:cNvSpPr>
          <p:nvPr>
            <p:ph type="sldNum" sz="quarter" idx="5"/>
          </p:nvPr>
        </p:nvSpPr>
        <p:spPr/>
        <p:txBody>
          <a:bodyPr/>
          <a:lstStyle/>
          <a:p>
            <a:fld id="{F90AC4FB-2D4B-4879-BADD-E33826BE4C9C}" type="slidenum">
              <a:rPr lang="en-AU" smtClean="0"/>
              <a:t>26</a:t>
            </a:fld>
            <a:endParaRPr lang="en-AU"/>
          </a:p>
        </p:txBody>
      </p:sp>
    </p:spTree>
    <p:extLst>
      <p:ext uri="{BB962C8B-B14F-4D97-AF65-F5344CB8AC3E}">
        <p14:creationId xmlns:p14="http://schemas.microsoft.com/office/powerpoint/2010/main" val="12039428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architecture diagram for the software on the data acquisition board. The main function will interact with the ADS1299 through an ADS1299 module, which will hold the specific functions for interacting with the ADC. It will then simply pass the information to the Bluetooth hardware. </a:t>
            </a:r>
            <a:endParaRPr lang="en-AU" dirty="0"/>
          </a:p>
        </p:txBody>
      </p:sp>
      <p:sp>
        <p:nvSpPr>
          <p:cNvPr id="4" name="Slide Number Placeholder 3"/>
          <p:cNvSpPr>
            <a:spLocks noGrp="1"/>
          </p:cNvSpPr>
          <p:nvPr>
            <p:ph type="sldNum" sz="quarter" idx="5"/>
          </p:nvPr>
        </p:nvSpPr>
        <p:spPr/>
        <p:txBody>
          <a:bodyPr/>
          <a:lstStyle/>
          <a:p>
            <a:fld id="{F90AC4FB-2D4B-4879-BADD-E33826BE4C9C}" type="slidenum">
              <a:rPr lang="en-AU" smtClean="0"/>
              <a:t>27</a:t>
            </a:fld>
            <a:endParaRPr lang="en-AU"/>
          </a:p>
        </p:txBody>
      </p:sp>
    </p:spTree>
    <p:extLst>
      <p:ext uri="{BB962C8B-B14F-4D97-AF65-F5344CB8AC3E}">
        <p14:creationId xmlns:p14="http://schemas.microsoft.com/office/powerpoint/2010/main" val="38991500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software architecture module for the classification and control board. The board will read the data from the Bluetooth module. It will then pass it to the feature extraction module, which will use the DCT library to generate the feature vector. The feature vector will then be passed to the classification module, which will have been trained using a large dataset of published EEG data. If it is found that the recording paradigm used to generate the dataset is too different to the methods used in this project, resulting in the classifier not being appropriately trained, I will generate my own training data. Once the classification module determines the state of the user’s hand, open or closed, it will pass this to the control module, which will generate the PWM control signals to be passed to the servos in the prosthetic hand.  Once all these modules are working in unison, the project will be completed, and the first BCI prosthetic hand to use the DCT will have been created.</a:t>
            </a:r>
            <a:endParaRPr lang="en-AU" dirty="0"/>
          </a:p>
        </p:txBody>
      </p:sp>
      <p:sp>
        <p:nvSpPr>
          <p:cNvPr id="4" name="Slide Number Placeholder 3"/>
          <p:cNvSpPr>
            <a:spLocks noGrp="1"/>
          </p:cNvSpPr>
          <p:nvPr>
            <p:ph type="sldNum" sz="quarter" idx="5"/>
          </p:nvPr>
        </p:nvSpPr>
        <p:spPr/>
        <p:txBody>
          <a:bodyPr/>
          <a:lstStyle/>
          <a:p>
            <a:fld id="{F90AC4FB-2D4B-4879-BADD-E33826BE4C9C}" type="slidenum">
              <a:rPr lang="en-AU" smtClean="0"/>
              <a:t>28</a:t>
            </a:fld>
            <a:endParaRPr lang="en-AU"/>
          </a:p>
        </p:txBody>
      </p:sp>
    </p:spTree>
    <p:extLst>
      <p:ext uri="{BB962C8B-B14F-4D97-AF65-F5344CB8AC3E}">
        <p14:creationId xmlns:p14="http://schemas.microsoft.com/office/powerpoint/2010/main" val="37257247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overview of my plan for completion. The data acquisition board will be manufactured soon, and during that time I will be designing the classification and control board. Once the designs have been finished, I will submit the designs for fabrication and procure all the necessary components. Then I can start testing the classification board, initially by providing known good data, then data acquired using the system. Once the classification board has been tested sufficiently, I will integrate all the components into the finished system, the commence systemwide testing. This will complete the objectives of the report. If I complete this with extra time, I will consider expanding the scope to potentially consider spatial filtering, or other improvements. I will be continually updating the documentation as I progress. </a:t>
            </a:r>
            <a:endParaRPr lang="en-AU" dirty="0"/>
          </a:p>
        </p:txBody>
      </p:sp>
      <p:sp>
        <p:nvSpPr>
          <p:cNvPr id="4" name="Slide Number Placeholder 3"/>
          <p:cNvSpPr>
            <a:spLocks noGrp="1"/>
          </p:cNvSpPr>
          <p:nvPr>
            <p:ph type="sldNum" sz="quarter" idx="5"/>
          </p:nvPr>
        </p:nvSpPr>
        <p:spPr/>
        <p:txBody>
          <a:bodyPr/>
          <a:lstStyle/>
          <a:p>
            <a:fld id="{F90AC4FB-2D4B-4879-BADD-E33826BE4C9C}" type="slidenum">
              <a:rPr lang="en-AU" smtClean="0"/>
              <a:t>29</a:t>
            </a:fld>
            <a:endParaRPr lang="en-AU"/>
          </a:p>
        </p:txBody>
      </p:sp>
    </p:spTree>
    <p:extLst>
      <p:ext uri="{BB962C8B-B14F-4D97-AF65-F5344CB8AC3E}">
        <p14:creationId xmlns:p14="http://schemas.microsoft.com/office/powerpoint/2010/main" val="1742278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now, a voltage pulse has occurred, which conducts ionically down the axon and to the synaptic terminals, where it is passed to other neurons via the release of excitatory neurotransmitters. </a:t>
            </a:r>
            <a:endParaRPr lang="en-AU" dirty="0"/>
          </a:p>
        </p:txBody>
      </p:sp>
      <p:sp>
        <p:nvSpPr>
          <p:cNvPr id="4" name="Slide Number Placeholder 3"/>
          <p:cNvSpPr>
            <a:spLocks noGrp="1"/>
          </p:cNvSpPr>
          <p:nvPr>
            <p:ph type="sldNum" sz="quarter" idx="5"/>
          </p:nvPr>
        </p:nvSpPr>
        <p:spPr/>
        <p:txBody>
          <a:bodyPr/>
          <a:lstStyle/>
          <a:p>
            <a:fld id="{F90AC4FB-2D4B-4879-BADD-E33826BE4C9C}" type="slidenum">
              <a:rPr lang="en-AU" smtClean="0"/>
              <a:t>4</a:t>
            </a:fld>
            <a:endParaRPr lang="en-AU"/>
          </a:p>
        </p:txBody>
      </p:sp>
    </p:spTree>
    <p:extLst>
      <p:ext uri="{BB962C8B-B14F-4D97-AF65-F5344CB8AC3E}">
        <p14:creationId xmlns:p14="http://schemas.microsoft.com/office/powerpoint/2010/main" val="2777094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this repeated action potential that generates the spike trains that neurons use to communicate. </a:t>
            </a:r>
            <a:endParaRPr lang="en-AU" dirty="0"/>
          </a:p>
        </p:txBody>
      </p:sp>
      <p:sp>
        <p:nvSpPr>
          <p:cNvPr id="4" name="Slide Number Placeholder 3"/>
          <p:cNvSpPr>
            <a:spLocks noGrp="1"/>
          </p:cNvSpPr>
          <p:nvPr>
            <p:ph type="sldNum" sz="quarter" idx="5"/>
          </p:nvPr>
        </p:nvSpPr>
        <p:spPr/>
        <p:txBody>
          <a:bodyPr/>
          <a:lstStyle/>
          <a:p>
            <a:fld id="{F90AC4FB-2D4B-4879-BADD-E33826BE4C9C}" type="slidenum">
              <a:rPr lang="en-AU" smtClean="0"/>
              <a:t>5</a:t>
            </a:fld>
            <a:endParaRPr lang="en-AU"/>
          </a:p>
        </p:txBody>
      </p:sp>
    </p:spTree>
    <p:extLst>
      <p:ext uri="{BB962C8B-B14F-4D97-AF65-F5344CB8AC3E}">
        <p14:creationId xmlns:p14="http://schemas.microsoft.com/office/powerpoint/2010/main" val="3878968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brain is systematically organized into regions of neurons with similar function. For example, these slides show the cortical regions responsible for voluntary skeletal movement, the pre-motor cortex, primary motor cortex and supplementary motor area. On the right you can see the corticospinal tract that makes up the internal capsule. This is the information superhighway connecting the motor cortical areas to the lower motor neurons in the spinal cord. </a:t>
            </a:r>
            <a:endParaRPr lang="en-AU" dirty="0"/>
          </a:p>
        </p:txBody>
      </p:sp>
      <p:sp>
        <p:nvSpPr>
          <p:cNvPr id="4" name="Slide Number Placeholder 3"/>
          <p:cNvSpPr>
            <a:spLocks noGrp="1"/>
          </p:cNvSpPr>
          <p:nvPr>
            <p:ph type="sldNum" sz="quarter" idx="5"/>
          </p:nvPr>
        </p:nvSpPr>
        <p:spPr/>
        <p:txBody>
          <a:bodyPr/>
          <a:lstStyle/>
          <a:p>
            <a:fld id="{F90AC4FB-2D4B-4879-BADD-E33826BE4C9C}" type="slidenum">
              <a:rPr lang="en-AU" smtClean="0"/>
              <a:t>6</a:t>
            </a:fld>
            <a:endParaRPr lang="en-AU"/>
          </a:p>
        </p:txBody>
      </p:sp>
    </p:spTree>
    <p:extLst>
      <p:ext uri="{BB962C8B-B14F-4D97-AF65-F5344CB8AC3E}">
        <p14:creationId xmlns:p14="http://schemas.microsoft.com/office/powerpoint/2010/main" val="3956313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shows the full signaling pathway of the corticospinal tract. The signals initiate in the Primary Motor Cortex, then descend through the internal capsule, which we examined on the previous slide. Then, at the level of the Medulla, the signals decussate, or cross over. So movements originating in the right hemisphere effect limbs on the left side, and vice versa. This is known as contralateral control. When the signal reaches the vertebrae level at which it exits, the upper motor neuron synapses onto a lower neuron, which is connected to the skeletal muscle. There are several cases where this neural signaling pathway may breakdown, including stroke, where the infarct region may include the internal capsule or medulla, a spinal cord injury, which severs the signaling pathway in the spinal cord, a degenerative disease which may cause a degradation at any point of the path, or amputation, where the signaling path remains intact until it reaches the lower motor neuron. Across the globe there are millions of people living with an upper limb disability, which limits their interactions and independence. </a:t>
            </a:r>
            <a:endParaRPr lang="en-AU" dirty="0"/>
          </a:p>
        </p:txBody>
      </p:sp>
      <p:sp>
        <p:nvSpPr>
          <p:cNvPr id="4" name="Slide Number Placeholder 3"/>
          <p:cNvSpPr>
            <a:spLocks noGrp="1"/>
          </p:cNvSpPr>
          <p:nvPr>
            <p:ph type="sldNum" sz="quarter" idx="5"/>
          </p:nvPr>
        </p:nvSpPr>
        <p:spPr/>
        <p:txBody>
          <a:bodyPr/>
          <a:lstStyle/>
          <a:p>
            <a:fld id="{F90AC4FB-2D4B-4879-BADD-E33826BE4C9C}" type="slidenum">
              <a:rPr lang="en-AU" smtClean="0"/>
              <a:t>7</a:t>
            </a:fld>
            <a:endParaRPr lang="en-AU"/>
          </a:p>
        </p:txBody>
      </p:sp>
    </p:spTree>
    <p:extLst>
      <p:ext uri="{BB962C8B-B14F-4D97-AF65-F5344CB8AC3E}">
        <p14:creationId xmlns:p14="http://schemas.microsoft.com/office/powerpoint/2010/main" val="1129634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 is currently being conducted to find a solution to these problems. One solution is Brain Computer Interface Devices. These are computers and systems that are controlled by the user’s neural activity.  There are several examples of brain computer interface devices, including spelling systems, wheelchairs, devices to control computer cursors, and prosthetic devices. All these systems follow a similar functional structure. They require a method to record the neural activity, these methods include invasive and non-invasive approaches. They also need some means of processing the acquired signal, be that analog filtering, digital to analog conversion, and machine learning approaches, and then they need an end effector, which will serve as a source of feedback for the user.  These devices have incredible potential to change the lives of so many people, restoring their ability to communicate and interact with their environment without assistance.</a:t>
            </a:r>
            <a:endParaRPr lang="en-AU" dirty="0"/>
          </a:p>
        </p:txBody>
      </p:sp>
      <p:sp>
        <p:nvSpPr>
          <p:cNvPr id="4" name="Slide Number Placeholder 3"/>
          <p:cNvSpPr>
            <a:spLocks noGrp="1"/>
          </p:cNvSpPr>
          <p:nvPr>
            <p:ph type="sldNum" sz="quarter" idx="5"/>
          </p:nvPr>
        </p:nvSpPr>
        <p:spPr/>
        <p:txBody>
          <a:bodyPr/>
          <a:lstStyle/>
          <a:p>
            <a:fld id="{F90AC4FB-2D4B-4879-BADD-E33826BE4C9C}" type="slidenum">
              <a:rPr lang="en-AU" smtClean="0"/>
              <a:t>8</a:t>
            </a:fld>
            <a:endParaRPr lang="en-AU"/>
          </a:p>
        </p:txBody>
      </p:sp>
    </p:spTree>
    <p:extLst>
      <p:ext uri="{BB962C8B-B14F-4D97-AF65-F5344CB8AC3E}">
        <p14:creationId xmlns:p14="http://schemas.microsoft.com/office/powerpoint/2010/main" val="3049253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project will design and construct a rudimentary online Brain Computer Interface Prosthetic Hand. This involves designing a wireless electroencephalography data acquisition system, a real-time machine learning classifier, and constructing a carbon </a:t>
            </a:r>
            <a:r>
              <a:rPr lang="en-US" dirty="0" err="1"/>
              <a:t>fibre</a:t>
            </a:r>
            <a:r>
              <a:rPr lang="en-US" dirty="0"/>
              <a:t> 3D printed robotic arm. The outcome of the project will be neutrally controlled grasping, so the system must be able to differentiate between hand open and hand closed in real time. Real time classification mandates a robust classification feature extraction method. Additionally, many of the systems in published literature are prohibitively expensive, with many of the prosthetic devices costing in excess of $100,000, so this project aims to be an inexpensive solution. Finally, the data acquisition method has been constrained to only consider non-invasive methods. Additionally, the project aims to be a direct brain computer interface, rather than an indirect interface like electromyography which analyses the electrical signals generated by muscles when they flex. </a:t>
            </a:r>
            <a:endParaRPr lang="en-AU" dirty="0"/>
          </a:p>
        </p:txBody>
      </p:sp>
      <p:sp>
        <p:nvSpPr>
          <p:cNvPr id="4" name="Slide Number Placeholder 3"/>
          <p:cNvSpPr>
            <a:spLocks noGrp="1"/>
          </p:cNvSpPr>
          <p:nvPr>
            <p:ph type="sldNum" sz="quarter" idx="5"/>
          </p:nvPr>
        </p:nvSpPr>
        <p:spPr/>
        <p:txBody>
          <a:bodyPr/>
          <a:lstStyle/>
          <a:p>
            <a:fld id="{F90AC4FB-2D4B-4879-BADD-E33826BE4C9C}" type="slidenum">
              <a:rPr lang="en-AU" smtClean="0"/>
              <a:t>9</a:t>
            </a:fld>
            <a:endParaRPr lang="en-AU"/>
          </a:p>
        </p:txBody>
      </p:sp>
    </p:spTree>
    <p:extLst>
      <p:ext uri="{BB962C8B-B14F-4D97-AF65-F5344CB8AC3E}">
        <p14:creationId xmlns:p14="http://schemas.microsoft.com/office/powerpoint/2010/main" val="387304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was to conduct a literature review to flesh out the details of this flow chart. What recording method should I use? How should the signal be processed? How would the end effector work? </a:t>
            </a:r>
            <a:endParaRPr lang="en-AU" dirty="0"/>
          </a:p>
        </p:txBody>
      </p:sp>
      <p:sp>
        <p:nvSpPr>
          <p:cNvPr id="4" name="Slide Number Placeholder 3"/>
          <p:cNvSpPr>
            <a:spLocks noGrp="1"/>
          </p:cNvSpPr>
          <p:nvPr>
            <p:ph type="sldNum" sz="quarter" idx="5"/>
          </p:nvPr>
        </p:nvSpPr>
        <p:spPr/>
        <p:txBody>
          <a:bodyPr/>
          <a:lstStyle/>
          <a:p>
            <a:fld id="{F90AC4FB-2D4B-4879-BADD-E33826BE4C9C}" type="slidenum">
              <a:rPr lang="en-AU" smtClean="0"/>
              <a:t>10</a:t>
            </a:fld>
            <a:endParaRPr lang="en-AU"/>
          </a:p>
        </p:txBody>
      </p:sp>
    </p:spTree>
    <p:extLst>
      <p:ext uri="{BB962C8B-B14F-4D97-AF65-F5344CB8AC3E}">
        <p14:creationId xmlns:p14="http://schemas.microsoft.com/office/powerpoint/2010/main" val="253379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9C9D3-F311-4471-B86C-20B66D6CA3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848A85D7-6932-44F9-B742-D0BBCBE101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9475B858-D47F-4A9F-AFF1-CE7AE5BD288A}"/>
              </a:ext>
            </a:extLst>
          </p:cNvPr>
          <p:cNvSpPr>
            <a:spLocks noGrp="1"/>
          </p:cNvSpPr>
          <p:nvPr>
            <p:ph type="dt" sz="half" idx="10"/>
          </p:nvPr>
        </p:nvSpPr>
        <p:spPr/>
        <p:txBody>
          <a:bodyPr/>
          <a:lstStyle/>
          <a:p>
            <a:fld id="{8E4330BF-0ADA-4640-804D-577E49809429}" type="datetimeFigureOut">
              <a:rPr lang="en-AU" smtClean="0"/>
              <a:t>30/11/2019</a:t>
            </a:fld>
            <a:endParaRPr lang="en-AU"/>
          </a:p>
        </p:txBody>
      </p:sp>
      <p:sp>
        <p:nvSpPr>
          <p:cNvPr id="5" name="Footer Placeholder 4">
            <a:extLst>
              <a:ext uri="{FF2B5EF4-FFF2-40B4-BE49-F238E27FC236}">
                <a16:creationId xmlns:a16="http://schemas.microsoft.com/office/drawing/2014/main" id="{E0A25CE9-AAAF-4631-828B-15633FB2324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0FDFD01-C117-46D1-91EC-EFB064991F88}"/>
              </a:ext>
            </a:extLst>
          </p:cNvPr>
          <p:cNvSpPr>
            <a:spLocks noGrp="1"/>
          </p:cNvSpPr>
          <p:nvPr>
            <p:ph type="sldNum" sz="quarter" idx="12"/>
          </p:nvPr>
        </p:nvSpPr>
        <p:spPr/>
        <p:txBody>
          <a:bodyPr/>
          <a:lstStyle/>
          <a:p>
            <a:fld id="{975F50BD-9C3D-4C06-851D-66F65F56C3AE}" type="slidenum">
              <a:rPr lang="en-AU" smtClean="0"/>
              <a:t>‹#›</a:t>
            </a:fld>
            <a:endParaRPr lang="en-AU"/>
          </a:p>
        </p:txBody>
      </p:sp>
    </p:spTree>
    <p:extLst>
      <p:ext uri="{BB962C8B-B14F-4D97-AF65-F5344CB8AC3E}">
        <p14:creationId xmlns:p14="http://schemas.microsoft.com/office/powerpoint/2010/main" val="3744561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7F5B4-1756-4EF6-9300-8B0F737228AD}"/>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949A533B-9EE7-497D-8742-E423701952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D180682-FDF6-4C09-890E-91EFC8571D58}"/>
              </a:ext>
            </a:extLst>
          </p:cNvPr>
          <p:cNvSpPr>
            <a:spLocks noGrp="1"/>
          </p:cNvSpPr>
          <p:nvPr>
            <p:ph type="dt" sz="half" idx="10"/>
          </p:nvPr>
        </p:nvSpPr>
        <p:spPr/>
        <p:txBody>
          <a:bodyPr/>
          <a:lstStyle/>
          <a:p>
            <a:fld id="{8E4330BF-0ADA-4640-804D-577E49809429}" type="datetimeFigureOut">
              <a:rPr lang="en-AU" smtClean="0"/>
              <a:t>30/11/2019</a:t>
            </a:fld>
            <a:endParaRPr lang="en-AU"/>
          </a:p>
        </p:txBody>
      </p:sp>
      <p:sp>
        <p:nvSpPr>
          <p:cNvPr id="5" name="Footer Placeholder 4">
            <a:extLst>
              <a:ext uri="{FF2B5EF4-FFF2-40B4-BE49-F238E27FC236}">
                <a16:creationId xmlns:a16="http://schemas.microsoft.com/office/drawing/2014/main" id="{0CA2BC27-1AB2-4CF6-AB0F-AF444879EE7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30C0F32-B7B5-41C1-AB3F-7E78FE975E9E}"/>
              </a:ext>
            </a:extLst>
          </p:cNvPr>
          <p:cNvSpPr>
            <a:spLocks noGrp="1"/>
          </p:cNvSpPr>
          <p:nvPr>
            <p:ph type="sldNum" sz="quarter" idx="12"/>
          </p:nvPr>
        </p:nvSpPr>
        <p:spPr/>
        <p:txBody>
          <a:bodyPr/>
          <a:lstStyle/>
          <a:p>
            <a:fld id="{975F50BD-9C3D-4C06-851D-66F65F56C3AE}" type="slidenum">
              <a:rPr lang="en-AU" smtClean="0"/>
              <a:t>‹#›</a:t>
            </a:fld>
            <a:endParaRPr lang="en-AU"/>
          </a:p>
        </p:txBody>
      </p:sp>
    </p:spTree>
    <p:extLst>
      <p:ext uri="{BB962C8B-B14F-4D97-AF65-F5344CB8AC3E}">
        <p14:creationId xmlns:p14="http://schemas.microsoft.com/office/powerpoint/2010/main" val="2114615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EB2D99-2CBC-4F28-BA91-4A02F44F6C1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F3D72108-27DD-4E83-B423-BC846CEEA3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1149099-BAB7-4828-8509-BA06702A9265}"/>
              </a:ext>
            </a:extLst>
          </p:cNvPr>
          <p:cNvSpPr>
            <a:spLocks noGrp="1"/>
          </p:cNvSpPr>
          <p:nvPr>
            <p:ph type="dt" sz="half" idx="10"/>
          </p:nvPr>
        </p:nvSpPr>
        <p:spPr/>
        <p:txBody>
          <a:bodyPr/>
          <a:lstStyle/>
          <a:p>
            <a:fld id="{8E4330BF-0ADA-4640-804D-577E49809429}" type="datetimeFigureOut">
              <a:rPr lang="en-AU" smtClean="0"/>
              <a:t>30/11/2019</a:t>
            </a:fld>
            <a:endParaRPr lang="en-AU"/>
          </a:p>
        </p:txBody>
      </p:sp>
      <p:sp>
        <p:nvSpPr>
          <p:cNvPr id="5" name="Footer Placeholder 4">
            <a:extLst>
              <a:ext uri="{FF2B5EF4-FFF2-40B4-BE49-F238E27FC236}">
                <a16:creationId xmlns:a16="http://schemas.microsoft.com/office/drawing/2014/main" id="{D610E27D-4488-401B-B67B-34CDC3AA638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CD2F677-1C36-48AF-9812-46C292338668}"/>
              </a:ext>
            </a:extLst>
          </p:cNvPr>
          <p:cNvSpPr>
            <a:spLocks noGrp="1"/>
          </p:cNvSpPr>
          <p:nvPr>
            <p:ph type="sldNum" sz="quarter" idx="12"/>
          </p:nvPr>
        </p:nvSpPr>
        <p:spPr/>
        <p:txBody>
          <a:bodyPr/>
          <a:lstStyle/>
          <a:p>
            <a:fld id="{975F50BD-9C3D-4C06-851D-66F65F56C3AE}" type="slidenum">
              <a:rPr lang="en-AU" smtClean="0"/>
              <a:t>‹#›</a:t>
            </a:fld>
            <a:endParaRPr lang="en-AU"/>
          </a:p>
        </p:txBody>
      </p:sp>
    </p:spTree>
    <p:extLst>
      <p:ext uri="{BB962C8B-B14F-4D97-AF65-F5344CB8AC3E}">
        <p14:creationId xmlns:p14="http://schemas.microsoft.com/office/powerpoint/2010/main" val="107227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D7AC3-194A-4EE3-83A5-0380985D443B}"/>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E6F65AAB-7474-4362-97F7-FF9ED03E9D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2C7A807-05AA-44F4-9919-DBF8F6FC9A4E}"/>
              </a:ext>
            </a:extLst>
          </p:cNvPr>
          <p:cNvSpPr>
            <a:spLocks noGrp="1"/>
          </p:cNvSpPr>
          <p:nvPr>
            <p:ph type="dt" sz="half" idx="10"/>
          </p:nvPr>
        </p:nvSpPr>
        <p:spPr/>
        <p:txBody>
          <a:bodyPr/>
          <a:lstStyle/>
          <a:p>
            <a:fld id="{8E4330BF-0ADA-4640-804D-577E49809429}" type="datetimeFigureOut">
              <a:rPr lang="en-AU" smtClean="0"/>
              <a:t>30/11/2019</a:t>
            </a:fld>
            <a:endParaRPr lang="en-AU"/>
          </a:p>
        </p:txBody>
      </p:sp>
      <p:sp>
        <p:nvSpPr>
          <p:cNvPr id="5" name="Footer Placeholder 4">
            <a:extLst>
              <a:ext uri="{FF2B5EF4-FFF2-40B4-BE49-F238E27FC236}">
                <a16:creationId xmlns:a16="http://schemas.microsoft.com/office/drawing/2014/main" id="{99224DC4-D1E8-49CF-9024-20E7877CED9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94E1D65-8A5F-4A82-95F6-F2E778E994BF}"/>
              </a:ext>
            </a:extLst>
          </p:cNvPr>
          <p:cNvSpPr>
            <a:spLocks noGrp="1"/>
          </p:cNvSpPr>
          <p:nvPr>
            <p:ph type="sldNum" sz="quarter" idx="12"/>
          </p:nvPr>
        </p:nvSpPr>
        <p:spPr/>
        <p:txBody>
          <a:bodyPr/>
          <a:lstStyle/>
          <a:p>
            <a:fld id="{975F50BD-9C3D-4C06-851D-66F65F56C3AE}" type="slidenum">
              <a:rPr lang="en-AU" smtClean="0"/>
              <a:t>‹#›</a:t>
            </a:fld>
            <a:endParaRPr lang="en-AU"/>
          </a:p>
        </p:txBody>
      </p:sp>
    </p:spTree>
    <p:extLst>
      <p:ext uri="{BB962C8B-B14F-4D97-AF65-F5344CB8AC3E}">
        <p14:creationId xmlns:p14="http://schemas.microsoft.com/office/powerpoint/2010/main" val="797174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E304D-811D-4201-B4BC-173971E1FC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3B211101-402F-4B21-8778-50360308F2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CBE3AA-F4CB-45D8-BCA9-9AC3879374AF}"/>
              </a:ext>
            </a:extLst>
          </p:cNvPr>
          <p:cNvSpPr>
            <a:spLocks noGrp="1"/>
          </p:cNvSpPr>
          <p:nvPr>
            <p:ph type="dt" sz="half" idx="10"/>
          </p:nvPr>
        </p:nvSpPr>
        <p:spPr/>
        <p:txBody>
          <a:bodyPr/>
          <a:lstStyle/>
          <a:p>
            <a:fld id="{8E4330BF-0ADA-4640-804D-577E49809429}" type="datetimeFigureOut">
              <a:rPr lang="en-AU" smtClean="0"/>
              <a:t>30/11/2019</a:t>
            </a:fld>
            <a:endParaRPr lang="en-AU"/>
          </a:p>
        </p:txBody>
      </p:sp>
      <p:sp>
        <p:nvSpPr>
          <p:cNvPr id="5" name="Footer Placeholder 4">
            <a:extLst>
              <a:ext uri="{FF2B5EF4-FFF2-40B4-BE49-F238E27FC236}">
                <a16:creationId xmlns:a16="http://schemas.microsoft.com/office/drawing/2014/main" id="{A5417575-D1B7-435F-B8A2-E759C2F9D5F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C9A93A7-45C1-4375-8064-3B9CBEE8BD2B}"/>
              </a:ext>
            </a:extLst>
          </p:cNvPr>
          <p:cNvSpPr>
            <a:spLocks noGrp="1"/>
          </p:cNvSpPr>
          <p:nvPr>
            <p:ph type="sldNum" sz="quarter" idx="12"/>
          </p:nvPr>
        </p:nvSpPr>
        <p:spPr/>
        <p:txBody>
          <a:bodyPr/>
          <a:lstStyle/>
          <a:p>
            <a:fld id="{975F50BD-9C3D-4C06-851D-66F65F56C3AE}" type="slidenum">
              <a:rPr lang="en-AU" smtClean="0"/>
              <a:t>‹#›</a:t>
            </a:fld>
            <a:endParaRPr lang="en-AU"/>
          </a:p>
        </p:txBody>
      </p:sp>
    </p:spTree>
    <p:extLst>
      <p:ext uri="{BB962C8B-B14F-4D97-AF65-F5344CB8AC3E}">
        <p14:creationId xmlns:p14="http://schemas.microsoft.com/office/powerpoint/2010/main" val="3487925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A52DD-3E5E-45CF-8CEF-4C94738E468F}"/>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D8AFD8EE-4BAB-4594-8C8C-E966206BC6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7B87CB81-85D1-4CC5-ACE1-1484C76D05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A3449C8E-EF46-4310-802F-8938A5AE8B44}"/>
              </a:ext>
            </a:extLst>
          </p:cNvPr>
          <p:cNvSpPr>
            <a:spLocks noGrp="1"/>
          </p:cNvSpPr>
          <p:nvPr>
            <p:ph type="dt" sz="half" idx="10"/>
          </p:nvPr>
        </p:nvSpPr>
        <p:spPr/>
        <p:txBody>
          <a:bodyPr/>
          <a:lstStyle/>
          <a:p>
            <a:fld id="{8E4330BF-0ADA-4640-804D-577E49809429}" type="datetimeFigureOut">
              <a:rPr lang="en-AU" smtClean="0"/>
              <a:t>30/11/2019</a:t>
            </a:fld>
            <a:endParaRPr lang="en-AU"/>
          </a:p>
        </p:txBody>
      </p:sp>
      <p:sp>
        <p:nvSpPr>
          <p:cNvPr id="6" name="Footer Placeholder 5">
            <a:extLst>
              <a:ext uri="{FF2B5EF4-FFF2-40B4-BE49-F238E27FC236}">
                <a16:creationId xmlns:a16="http://schemas.microsoft.com/office/drawing/2014/main" id="{F944442B-EC81-4D09-813C-A1613AEB9E4E}"/>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9C734B96-017F-4B22-A9DE-7F9D270DB2AE}"/>
              </a:ext>
            </a:extLst>
          </p:cNvPr>
          <p:cNvSpPr>
            <a:spLocks noGrp="1"/>
          </p:cNvSpPr>
          <p:nvPr>
            <p:ph type="sldNum" sz="quarter" idx="12"/>
          </p:nvPr>
        </p:nvSpPr>
        <p:spPr/>
        <p:txBody>
          <a:bodyPr/>
          <a:lstStyle/>
          <a:p>
            <a:fld id="{975F50BD-9C3D-4C06-851D-66F65F56C3AE}" type="slidenum">
              <a:rPr lang="en-AU" smtClean="0"/>
              <a:t>‹#›</a:t>
            </a:fld>
            <a:endParaRPr lang="en-AU"/>
          </a:p>
        </p:txBody>
      </p:sp>
    </p:spTree>
    <p:extLst>
      <p:ext uri="{BB962C8B-B14F-4D97-AF65-F5344CB8AC3E}">
        <p14:creationId xmlns:p14="http://schemas.microsoft.com/office/powerpoint/2010/main" val="1897134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F2BB2-EE9B-4428-BFC4-696361DBCDCE}"/>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EF7779BD-C9B8-4BA2-A8F7-44BA3B87E8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EB9D1DE-366E-424A-8AF2-C44D847F5F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58988FBE-4651-45DF-8360-E41402FDAE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1747F3-0341-4C0A-98F6-A906B93DD98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337F5EA6-7605-443B-9D7F-451991587C16}"/>
              </a:ext>
            </a:extLst>
          </p:cNvPr>
          <p:cNvSpPr>
            <a:spLocks noGrp="1"/>
          </p:cNvSpPr>
          <p:nvPr>
            <p:ph type="dt" sz="half" idx="10"/>
          </p:nvPr>
        </p:nvSpPr>
        <p:spPr/>
        <p:txBody>
          <a:bodyPr/>
          <a:lstStyle/>
          <a:p>
            <a:fld id="{8E4330BF-0ADA-4640-804D-577E49809429}" type="datetimeFigureOut">
              <a:rPr lang="en-AU" smtClean="0"/>
              <a:t>30/11/2019</a:t>
            </a:fld>
            <a:endParaRPr lang="en-AU"/>
          </a:p>
        </p:txBody>
      </p:sp>
      <p:sp>
        <p:nvSpPr>
          <p:cNvPr id="8" name="Footer Placeholder 7">
            <a:extLst>
              <a:ext uri="{FF2B5EF4-FFF2-40B4-BE49-F238E27FC236}">
                <a16:creationId xmlns:a16="http://schemas.microsoft.com/office/drawing/2014/main" id="{7FF7B120-5AB0-4539-89CC-422986190D36}"/>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AF2A70D9-5255-4BE5-814A-98DD637877DC}"/>
              </a:ext>
            </a:extLst>
          </p:cNvPr>
          <p:cNvSpPr>
            <a:spLocks noGrp="1"/>
          </p:cNvSpPr>
          <p:nvPr>
            <p:ph type="sldNum" sz="quarter" idx="12"/>
          </p:nvPr>
        </p:nvSpPr>
        <p:spPr/>
        <p:txBody>
          <a:bodyPr/>
          <a:lstStyle/>
          <a:p>
            <a:fld id="{975F50BD-9C3D-4C06-851D-66F65F56C3AE}" type="slidenum">
              <a:rPr lang="en-AU" smtClean="0"/>
              <a:t>‹#›</a:t>
            </a:fld>
            <a:endParaRPr lang="en-AU"/>
          </a:p>
        </p:txBody>
      </p:sp>
    </p:spTree>
    <p:extLst>
      <p:ext uri="{BB962C8B-B14F-4D97-AF65-F5344CB8AC3E}">
        <p14:creationId xmlns:p14="http://schemas.microsoft.com/office/powerpoint/2010/main" val="858225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AF58B-F592-4E59-AB55-76138AAC6088}"/>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ED83B0C-F5C4-49F2-BFB6-DA591C85739F}"/>
              </a:ext>
            </a:extLst>
          </p:cNvPr>
          <p:cNvSpPr>
            <a:spLocks noGrp="1"/>
          </p:cNvSpPr>
          <p:nvPr>
            <p:ph type="dt" sz="half" idx="10"/>
          </p:nvPr>
        </p:nvSpPr>
        <p:spPr/>
        <p:txBody>
          <a:bodyPr/>
          <a:lstStyle/>
          <a:p>
            <a:fld id="{8E4330BF-0ADA-4640-804D-577E49809429}" type="datetimeFigureOut">
              <a:rPr lang="en-AU" smtClean="0"/>
              <a:t>30/11/2019</a:t>
            </a:fld>
            <a:endParaRPr lang="en-AU"/>
          </a:p>
        </p:txBody>
      </p:sp>
      <p:sp>
        <p:nvSpPr>
          <p:cNvPr id="4" name="Footer Placeholder 3">
            <a:extLst>
              <a:ext uri="{FF2B5EF4-FFF2-40B4-BE49-F238E27FC236}">
                <a16:creationId xmlns:a16="http://schemas.microsoft.com/office/drawing/2014/main" id="{3AD71C55-BD22-41D9-A423-42C5B3316F3F}"/>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030EB90A-B176-4D79-A33B-80B0E05C980F}"/>
              </a:ext>
            </a:extLst>
          </p:cNvPr>
          <p:cNvSpPr>
            <a:spLocks noGrp="1"/>
          </p:cNvSpPr>
          <p:nvPr>
            <p:ph type="sldNum" sz="quarter" idx="12"/>
          </p:nvPr>
        </p:nvSpPr>
        <p:spPr/>
        <p:txBody>
          <a:bodyPr/>
          <a:lstStyle/>
          <a:p>
            <a:fld id="{975F50BD-9C3D-4C06-851D-66F65F56C3AE}" type="slidenum">
              <a:rPr lang="en-AU" smtClean="0"/>
              <a:t>‹#›</a:t>
            </a:fld>
            <a:endParaRPr lang="en-AU"/>
          </a:p>
        </p:txBody>
      </p:sp>
    </p:spTree>
    <p:extLst>
      <p:ext uri="{BB962C8B-B14F-4D97-AF65-F5344CB8AC3E}">
        <p14:creationId xmlns:p14="http://schemas.microsoft.com/office/powerpoint/2010/main" val="4008070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5BEC1E-14A3-4BE6-9888-EB348F235448}"/>
              </a:ext>
            </a:extLst>
          </p:cNvPr>
          <p:cNvSpPr>
            <a:spLocks noGrp="1"/>
          </p:cNvSpPr>
          <p:nvPr>
            <p:ph type="dt" sz="half" idx="10"/>
          </p:nvPr>
        </p:nvSpPr>
        <p:spPr/>
        <p:txBody>
          <a:bodyPr/>
          <a:lstStyle/>
          <a:p>
            <a:fld id="{8E4330BF-0ADA-4640-804D-577E49809429}" type="datetimeFigureOut">
              <a:rPr lang="en-AU" smtClean="0"/>
              <a:t>30/11/2019</a:t>
            </a:fld>
            <a:endParaRPr lang="en-AU"/>
          </a:p>
        </p:txBody>
      </p:sp>
      <p:sp>
        <p:nvSpPr>
          <p:cNvPr id="3" name="Footer Placeholder 2">
            <a:extLst>
              <a:ext uri="{FF2B5EF4-FFF2-40B4-BE49-F238E27FC236}">
                <a16:creationId xmlns:a16="http://schemas.microsoft.com/office/drawing/2014/main" id="{31C4FA71-B657-46C1-B0AD-8481C0F8A8CE}"/>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D4F82A99-A099-4051-9CAF-359E73A252E2}"/>
              </a:ext>
            </a:extLst>
          </p:cNvPr>
          <p:cNvSpPr>
            <a:spLocks noGrp="1"/>
          </p:cNvSpPr>
          <p:nvPr>
            <p:ph type="sldNum" sz="quarter" idx="12"/>
          </p:nvPr>
        </p:nvSpPr>
        <p:spPr/>
        <p:txBody>
          <a:bodyPr/>
          <a:lstStyle/>
          <a:p>
            <a:fld id="{975F50BD-9C3D-4C06-851D-66F65F56C3AE}" type="slidenum">
              <a:rPr lang="en-AU" smtClean="0"/>
              <a:t>‹#›</a:t>
            </a:fld>
            <a:endParaRPr lang="en-AU"/>
          </a:p>
        </p:txBody>
      </p:sp>
    </p:spTree>
    <p:extLst>
      <p:ext uri="{BB962C8B-B14F-4D97-AF65-F5344CB8AC3E}">
        <p14:creationId xmlns:p14="http://schemas.microsoft.com/office/powerpoint/2010/main" val="2836419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72EA1-542C-46C0-ABAC-47AF7EF1A1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977ECBC9-D7F9-4334-B3A5-7D4D7E801E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9DB3C8FA-9E2D-4253-B612-C2D304DC53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9A445E-7F2E-4659-AB49-6D605AE62365}"/>
              </a:ext>
            </a:extLst>
          </p:cNvPr>
          <p:cNvSpPr>
            <a:spLocks noGrp="1"/>
          </p:cNvSpPr>
          <p:nvPr>
            <p:ph type="dt" sz="half" idx="10"/>
          </p:nvPr>
        </p:nvSpPr>
        <p:spPr/>
        <p:txBody>
          <a:bodyPr/>
          <a:lstStyle/>
          <a:p>
            <a:fld id="{8E4330BF-0ADA-4640-804D-577E49809429}" type="datetimeFigureOut">
              <a:rPr lang="en-AU" smtClean="0"/>
              <a:t>30/11/2019</a:t>
            </a:fld>
            <a:endParaRPr lang="en-AU"/>
          </a:p>
        </p:txBody>
      </p:sp>
      <p:sp>
        <p:nvSpPr>
          <p:cNvPr id="6" name="Footer Placeholder 5">
            <a:extLst>
              <a:ext uri="{FF2B5EF4-FFF2-40B4-BE49-F238E27FC236}">
                <a16:creationId xmlns:a16="http://schemas.microsoft.com/office/drawing/2014/main" id="{C798BE19-30DE-481D-9584-0E87778D4E38}"/>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5032E0A9-125D-485C-8367-FF323E5DDB06}"/>
              </a:ext>
            </a:extLst>
          </p:cNvPr>
          <p:cNvSpPr>
            <a:spLocks noGrp="1"/>
          </p:cNvSpPr>
          <p:nvPr>
            <p:ph type="sldNum" sz="quarter" idx="12"/>
          </p:nvPr>
        </p:nvSpPr>
        <p:spPr/>
        <p:txBody>
          <a:bodyPr/>
          <a:lstStyle/>
          <a:p>
            <a:fld id="{975F50BD-9C3D-4C06-851D-66F65F56C3AE}" type="slidenum">
              <a:rPr lang="en-AU" smtClean="0"/>
              <a:t>‹#›</a:t>
            </a:fld>
            <a:endParaRPr lang="en-AU"/>
          </a:p>
        </p:txBody>
      </p:sp>
    </p:spTree>
    <p:extLst>
      <p:ext uri="{BB962C8B-B14F-4D97-AF65-F5344CB8AC3E}">
        <p14:creationId xmlns:p14="http://schemas.microsoft.com/office/powerpoint/2010/main" val="3155916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48BF5-867B-49DD-9BA0-83A4540795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2FF70DCC-5B52-45E6-BA5B-97AE51EA17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BDC96E97-E09D-46B5-9E83-F3815857D6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8327D1-5D6F-4322-A32E-3753194A2121}"/>
              </a:ext>
            </a:extLst>
          </p:cNvPr>
          <p:cNvSpPr>
            <a:spLocks noGrp="1"/>
          </p:cNvSpPr>
          <p:nvPr>
            <p:ph type="dt" sz="half" idx="10"/>
          </p:nvPr>
        </p:nvSpPr>
        <p:spPr/>
        <p:txBody>
          <a:bodyPr/>
          <a:lstStyle/>
          <a:p>
            <a:fld id="{8E4330BF-0ADA-4640-804D-577E49809429}" type="datetimeFigureOut">
              <a:rPr lang="en-AU" smtClean="0"/>
              <a:t>30/11/2019</a:t>
            </a:fld>
            <a:endParaRPr lang="en-AU"/>
          </a:p>
        </p:txBody>
      </p:sp>
      <p:sp>
        <p:nvSpPr>
          <p:cNvPr id="6" name="Footer Placeholder 5">
            <a:extLst>
              <a:ext uri="{FF2B5EF4-FFF2-40B4-BE49-F238E27FC236}">
                <a16:creationId xmlns:a16="http://schemas.microsoft.com/office/drawing/2014/main" id="{274A3115-680E-4693-9B2D-5760C1AD1C2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80C97CE4-4DA9-4D04-9C30-57975D3AA179}"/>
              </a:ext>
            </a:extLst>
          </p:cNvPr>
          <p:cNvSpPr>
            <a:spLocks noGrp="1"/>
          </p:cNvSpPr>
          <p:nvPr>
            <p:ph type="sldNum" sz="quarter" idx="12"/>
          </p:nvPr>
        </p:nvSpPr>
        <p:spPr/>
        <p:txBody>
          <a:bodyPr/>
          <a:lstStyle/>
          <a:p>
            <a:fld id="{975F50BD-9C3D-4C06-851D-66F65F56C3AE}" type="slidenum">
              <a:rPr lang="en-AU" smtClean="0"/>
              <a:t>‹#›</a:t>
            </a:fld>
            <a:endParaRPr lang="en-AU"/>
          </a:p>
        </p:txBody>
      </p:sp>
    </p:spTree>
    <p:extLst>
      <p:ext uri="{BB962C8B-B14F-4D97-AF65-F5344CB8AC3E}">
        <p14:creationId xmlns:p14="http://schemas.microsoft.com/office/powerpoint/2010/main" val="3908948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A7233A-1FA5-4117-9742-41188E033B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A1C1032D-75CB-444C-BB13-3128A245DE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4A8C9A8-4F4E-4892-AD94-191C44AA7D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4330BF-0ADA-4640-804D-577E49809429}" type="datetimeFigureOut">
              <a:rPr lang="en-AU" smtClean="0"/>
              <a:t>30/11/2019</a:t>
            </a:fld>
            <a:endParaRPr lang="en-AU"/>
          </a:p>
        </p:txBody>
      </p:sp>
      <p:sp>
        <p:nvSpPr>
          <p:cNvPr id="5" name="Footer Placeholder 4">
            <a:extLst>
              <a:ext uri="{FF2B5EF4-FFF2-40B4-BE49-F238E27FC236}">
                <a16:creationId xmlns:a16="http://schemas.microsoft.com/office/drawing/2014/main" id="{28BE595A-55EE-4B18-938F-DFFFDB65CD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90C7830D-1B2E-489B-82F5-604E49F2B3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5F50BD-9C3D-4C06-851D-66F65F56C3AE}" type="slidenum">
              <a:rPr lang="en-AU" smtClean="0"/>
              <a:t>‹#›</a:t>
            </a:fld>
            <a:endParaRPr lang="en-AU"/>
          </a:p>
        </p:txBody>
      </p:sp>
    </p:spTree>
    <p:extLst>
      <p:ext uri="{BB962C8B-B14F-4D97-AF65-F5344CB8AC3E}">
        <p14:creationId xmlns:p14="http://schemas.microsoft.com/office/powerpoint/2010/main" val="8192059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3.wdp"/><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5" Type="http://schemas.microsoft.com/office/2007/relationships/hdphoto" Target="../media/hdphoto2.wdp"/><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jp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18.xml"/><Relationship Id="rId18" Type="http://schemas.openxmlformats.org/officeDocument/2006/relationships/slide" Target="slide27.xml"/><Relationship Id="rId3" Type="http://schemas.openxmlformats.org/officeDocument/2006/relationships/slide" Target="slide2.xml"/><Relationship Id="rId21" Type="http://schemas.openxmlformats.org/officeDocument/2006/relationships/slide" Target="slide32.xml"/><Relationship Id="rId7" Type="http://schemas.openxmlformats.org/officeDocument/2006/relationships/slide" Target="slide9.xml"/><Relationship Id="rId12" Type="http://schemas.openxmlformats.org/officeDocument/2006/relationships/slide" Target="slide17.xml"/><Relationship Id="rId17" Type="http://schemas.openxmlformats.org/officeDocument/2006/relationships/slide" Target="slide26.xml"/><Relationship Id="rId2" Type="http://schemas.openxmlformats.org/officeDocument/2006/relationships/slide" Target="slide1.xml"/><Relationship Id="rId16" Type="http://schemas.openxmlformats.org/officeDocument/2006/relationships/slide" Target="slide25.xml"/><Relationship Id="rId20" Type="http://schemas.openxmlformats.org/officeDocument/2006/relationships/slide" Target="slide29.xml"/><Relationship Id="rId1" Type="http://schemas.openxmlformats.org/officeDocument/2006/relationships/slideLayout" Target="../slideLayouts/slideLayout2.xml"/><Relationship Id="rId6" Type="http://schemas.openxmlformats.org/officeDocument/2006/relationships/slide" Target="slide8.xml"/><Relationship Id="rId11" Type="http://schemas.openxmlformats.org/officeDocument/2006/relationships/slide" Target="slide16.xml"/><Relationship Id="rId5" Type="http://schemas.openxmlformats.org/officeDocument/2006/relationships/slide" Target="slide6.xml"/><Relationship Id="rId15" Type="http://schemas.openxmlformats.org/officeDocument/2006/relationships/slide" Target="slide23.xml"/><Relationship Id="rId10" Type="http://schemas.openxmlformats.org/officeDocument/2006/relationships/slide" Target="slide13.xml"/><Relationship Id="rId19" Type="http://schemas.openxmlformats.org/officeDocument/2006/relationships/slide" Target="slide28.xml"/><Relationship Id="rId4" Type="http://schemas.openxmlformats.org/officeDocument/2006/relationships/slide" Target="slide3.xml"/><Relationship Id="rId9" Type="http://schemas.openxmlformats.org/officeDocument/2006/relationships/slide" Target="slide11.xml"/><Relationship Id="rId14" Type="http://schemas.openxmlformats.org/officeDocument/2006/relationships/slide" Target="slide22.xml"/><Relationship Id="rId22" Type="http://schemas.openxmlformats.org/officeDocument/2006/relationships/slide" Target="slide33.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3.svg"/><Relationship Id="rId5" Type="http://schemas.openxmlformats.org/officeDocument/2006/relationships/image" Target="../media/image8.png"/><Relationship Id="rId10" Type="http://schemas.openxmlformats.org/officeDocument/2006/relationships/image" Target="../media/image12.png"/><Relationship Id="rId4" Type="http://schemas.openxmlformats.org/officeDocument/2006/relationships/image" Target="../media/image7.png"/><Relationship Id="rId9"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CE709A-0A78-4F5D-A8C7-4B9CACF1449D}"/>
              </a:ext>
            </a:extLst>
          </p:cNvPr>
          <p:cNvPicPr>
            <a:picLocks noChangeAspect="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a:stretch/>
        </p:blipFill>
        <p:spPr>
          <a:xfrm flipH="1">
            <a:off x="7240714" y="3255962"/>
            <a:ext cx="5079302" cy="3648075"/>
          </a:xfrm>
          <a:prstGeom prst="rect">
            <a:avLst/>
          </a:prstGeom>
        </p:spPr>
      </p:pic>
      <p:sp>
        <p:nvSpPr>
          <p:cNvPr id="2" name="Title 1">
            <a:extLst>
              <a:ext uri="{FF2B5EF4-FFF2-40B4-BE49-F238E27FC236}">
                <a16:creationId xmlns:a16="http://schemas.microsoft.com/office/drawing/2014/main" id="{372E5E21-6293-4DF0-9E34-1278D5781CB9}"/>
              </a:ext>
            </a:extLst>
          </p:cNvPr>
          <p:cNvSpPr>
            <a:spLocks noGrp="1"/>
          </p:cNvSpPr>
          <p:nvPr>
            <p:ph type="ctrTitle"/>
          </p:nvPr>
        </p:nvSpPr>
        <p:spPr>
          <a:xfrm>
            <a:off x="1524000" y="1122363"/>
            <a:ext cx="9144000" cy="2387600"/>
          </a:xfrm>
        </p:spPr>
        <p:txBody>
          <a:bodyPr>
            <a:normAutofit fontScale="90000"/>
          </a:bodyPr>
          <a:lstStyle/>
          <a:p>
            <a:pPr algn="l"/>
            <a:r>
              <a:rPr lang="en-US" dirty="0"/>
              <a:t>A 3D Printed Brain Computer Interface Neuroprosthesis</a:t>
            </a:r>
            <a:endParaRPr lang="en-AU" dirty="0"/>
          </a:p>
        </p:txBody>
      </p:sp>
      <p:sp>
        <p:nvSpPr>
          <p:cNvPr id="3" name="Subtitle 2">
            <a:extLst>
              <a:ext uri="{FF2B5EF4-FFF2-40B4-BE49-F238E27FC236}">
                <a16:creationId xmlns:a16="http://schemas.microsoft.com/office/drawing/2014/main" id="{7FEFCEE2-4C2C-491C-8410-2A111D713A36}"/>
              </a:ext>
            </a:extLst>
          </p:cNvPr>
          <p:cNvSpPr>
            <a:spLocks noGrp="1"/>
          </p:cNvSpPr>
          <p:nvPr>
            <p:ph type="subTitle" idx="1"/>
          </p:nvPr>
        </p:nvSpPr>
        <p:spPr>
          <a:xfrm>
            <a:off x="1524000" y="3602038"/>
            <a:ext cx="9144000" cy="1966658"/>
          </a:xfrm>
        </p:spPr>
        <p:txBody>
          <a:bodyPr>
            <a:normAutofit/>
          </a:bodyPr>
          <a:lstStyle/>
          <a:p>
            <a:pPr algn="l"/>
            <a:r>
              <a:rPr lang="en-US" sz="4000" dirty="0"/>
              <a:t>Samuel Parker</a:t>
            </a:r>
          </a:p>
          <a:p>
            <a:pPr algn="l"/>
            <a:endParaRPr lang="en-US" dirty="0"/>
          </a:p>
          <a:p>
            <a:pPr algn="l">
              <a:lnSpc>
                <a:spcPct val="100000"/>
              </a:lnSpc>
              <a:spcBef>
                <a:spcPts val="0"/>
              </a:spcBef>
            </a:pPr>
            <a:r>
              <a:rPr lang="en-US" dirty="0"/>
              <a:t>Completed Under the Supervision of </a:t>
            </a:r>
          </a:p>
          <a:p>
            <a:pPr algn="l">
              <a:lnSpc>
                <a:spcPct val="100000"/>
              </a:lnSpc>
              <a:spcBef>
                <a:spcPts val="0"/>
              </a:spcBef>
            </a:pPr>
            <a:r>
              <a:rPr lang="en-US" dirty="0"/>
              <a:t>Dr Kaushik Mahata, Ph.D.</a:t>
            </a:r>
            <a:endParaRPr lang="en-AU" dirty="0"/>
          </a:p>
        </p:txBody>
      </p:sp>
      <p:pic>
        <p:nvPicPr>
          <p:cNvPr id="9" name="Picture 8" descr="A picture containing drawing&#10;&#10;Description automatically generated">
            <a:extLst>
              <a:ext uri="{FF2B5EF4-FFF2-40B4-BE49-F238E27FC236}">
                <a16:creationId xmlns:a16="http://schemas.microsoft.com/office/drawing/2014/main" id="{CE83732B-13FD-423F-9C29-66A7BDCB02F5}"/>
              </a:ext>
            </a:extLst>
          </p:cNvPr>
          <p:cNvPicPr>
            <a:picLocks noChangeAspect="1"/>
          </p:cNvPicPr>
          <p:nvPr/>
        </p:nvPicPr>
        <p:blipFill rotWithShape="1">
          <a:blip r:embed="rId3">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spTree>
    <p:extLst>
      <p:ext uri="{BB962C8B-B14F-4D97-AF65-F5344CB8AC3E}">
        <p14:creationId xmlns:p14="http://schemas.microsoft.com/office/powerpoint/2010/main" val="1746233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AD22D795-FAE5-440F-8069-63F03ACB3A76}"/>
              </a:ext>
            </a:extLst>
          </p:cNvPr>
          <p:cNvPicPr>
            <a:picLocks noChangeAspect="1"/>
          </p:cNvPicPr>
          <p:nvPr/>
        </p:nvPicPr>
        <p:blipFill rotWithShape="1">
          <a:blip r:embed="rId3">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grpSp>
        <p:nvGrpSpPr>
          <p:cNvPr id="5" name="Group 4">
            <a:extLst>
              <a:ext uri="{FF2B5EF4-FFF2-40B4-BE49-F238E27FC236}">
                <a16:creationId xmlns:a16="http://schemas.microsoft.com/office/drawing/2014/main" id="{C73C4BFC-A8FB-48D4-9364-DC099140096A}"/>
              </a:ext>
            </a:extLst>
          </p:cNvPr>
          <p:cNvGrpSpPr/>
          <p:nvPr/>
        </p:nvGrpSpPr>
        <p:grpSpPr>
          <a:xfrm>
            <a:off x="1107617" y="2647420"/>
            <a:ext cx="9976767" cy="2867689"/>
            <a:chOff x="467033" y="1340517"/>
            <a:chExt cx="9976767" cy="2867689"/>
          </a:xfrm>
        </p:grpSpPr>
        <p:pic>
          <p:nvPicPr>
            <p:cNvPr id="6" name="Graphic 5" descr="Brain in head">
              <a:extLst>
                <a:ext uri="{FF2B5EF4-FFF2-40B4-BE49-F238E27FC236}">
                  <a16:creationId xmlns:a16="http://schemas.microsoft.com/office/drawing/2014/main" id="{C579F6F3-5A56-4072-BBBA-DA7CA4231DB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5508" y="2229464"/>
              <a:ext cx="1978742" cy="1978742"/>
            </a:xfrm>
            <a:prstGeom prst="rect">
              <a:avLst/>
            </a:prstGeom>
          </p:spPr>
        </p:pic>
        <p:cxnSp>
          <p:nvCxnSpPr>
            <p:cNvPr id="7" name="Straight Arrow Connector 6">
              <a:extLst>
                <a:ext uri="{FF2B5EF4-FFF2-40B4-BE49-F238E27FC236}">
                  <a16:creationId xmlns:a16="http://schemas.microsoft.com/office/drawing/2014/main" id="{C26978BB-5F7D-48B4-8365-885DC88BB812}"/>
                </a:ext>
              </a:extLst>
            </p:cNvPr>
            <p:cNvCxnSpPr>
              <a:cxnSpLocks/>
            </p:cNvCxnSpPr>
            <p:nvPr/>
          </p:nvCxnSpPr>
          <p:spPr>
            <a:xfrm>
              <a:off x="2644490" y="1833812"/>
              <a:ext cx="1681316" cy="0"/>
            </a:xfrm>
            <a:prstGeom prst="straightConnector1">
              <a:avLst/>
            </a:prstGeom>
            <a:ln w="152400">
              <a:tailEnd type="triangle"/>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75F51F35-3A22-4898-895D-A7C1976622AA}"/>
                </a:ext>
              </a:extLst>
            </p:cNvPr>
            <p:cNvSpPr/>
            <p:nvPr/>
          </p:nvSpPr>
          <p:spPr>
            <a:xfrm>
              <a:off x="467033" y="1340517"/>
              <a:ext cx="2095693" cy="986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150" dirty="0">
                  <a:solidFill>
                    <a:schemeClr val="bg2"/>
                  </a:solidFill>
                  <a:latin typeface="+mj-lt"/>
                </a:rPr>
                <a:t>Recording</a:t>
              </a:r>
              <a:endParaRPr lang="en-AU" sz="2800" b="1" spc="-150" dirty="0">
                <a:solidFill>
                  <a:schemeClr val="bg2"/>
                </a:solidFill>
                <a:latin typeface="+mj-lt"/>
              </a:endParaRPr>
            </a:p>
          </p:txBody>
        </p:sp>
        <p:sp>
          <p:nvSpPr>
            <p:cNvPr id="9" name="Rectangle 8">
              <a:extLst>
                <a:ext uri="{FF2B5EF4-FFF2-40B4-BE49-F238E27FC236}">
                  <a16:creationId xmlns:a16="http://schemas.microsoft.com/office/drawing/2014/main" id="{9F3403EF-8147-4AD3-BC35-0520C9EF471B}"/>
                </a:ext>
              </a:extLst>
            </p:cNvPr>
            <p:cNvSpPr/>
            <p:nvPr/>
          </p:nvSpPr>
          <p:spPr>
            <a:xfrm>
              <a:off x="4407570" y="1340517"/>
              <a:ext cx="2095693" cy="986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150" dirty="0">
                  <a:solidFill>
                    <a:schemeClr val="bg2"/>
                  </a:solidFill>
                  <a:latin typeface="+mj-lt"/>
                </a:rPr>
                <a:t>Processing</a:t>
              </a:r>
              <a:endParaRPr lang="en-AU" sz="2800" b="1" spc="-150" dirty="0">
                <a:solidFill>
                  <a:schemeClr val="bg2"/>
                </a:solidFill>
                <a:latin typeface="+mj-lt"/>
              </a:endParaRPr>
            </a:p>
          </p:txBody>
        </p:sp>
        <p:cxnSp>
          <p:nvCxnSpPr>
            <p:cNvPr id="10" name="Straight Arrow Connector 9">
              <a:extLst>
                <a:ext uri="{FF2B5EF4-FFF2-40B4-BE49-F238E27FC236}">
                  <a16:creationId xmlns:a16="http://schemas.microsoft.com/office/drawing/2014/main" id="{55CAE7AF-DD26-4B0F-903C-62BFB11E5BEE}"/>
                </a:ext>
              </a:extLst>
            </p:cNvPr>
            <p:cNvCxnSpPr>
              <a:cxnSpLocks/>
            </p:cNvCxnSpPr>
            <p:nvPr/>
          </p:nvCxnSpPr>
          <p:spPr>
            <a:xfrm>
              <a:off x="6585027" y="1833812"/>
              <a:ext cx="1681316" cy="0"/>
            </a:xfrm>
            <a:prstGeom prst="straightConnector1">
              <a:avLst/>
            </a:prstGeom>
            <a:ln w="152400">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3AAE88E0-A544-41E7-A4F2-252EC4F97AFE}"/>
                </a:ext>
              </a:extLst>
            </p:cNvPr>
            <p:cNvSpPr/>
            <p:nvPr/>
          </p:nvSpPr>
          <p:spPr>
            <a:xfrm>
              <a:off x="8348107" y="1340517"/>
              <a:ext cx="2095693" cy="986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150" dirty="0">
                  <a:solidFill>
                    <a:schemeClr val="bg2"/>
                  </a:solidFill>
                  <a:latin typeface="+mj-lt"/>
                </a:rPr>
                <a:t>Effector</a:t>
              </a:r>
              <a:endParaRPr lang="en-AU" sz="2800" b="1" spc="-150" dirty="0">
                <a:solidFill>
                  <a:schemeClr val="bg2"/>
                </a:solidFill>
                <a:latin typeface="+mj-lt"/>
              </a:endParaRPr>
            </a:p>
          </p:txBody>
        </p:sp>
        <p:grpSp>
          <p:nvGrpSpPr>
            <p:cNvPr id="12" name="Group 11">
              <a:extLst>
                <a:ext uri="{FF2B5EF4-FFF2-40B4-BE49-F238E27FC236}">
                  <a16:creationId xmlns:a16="http://schemas.microsoft.com/office/drawing/2014/main" id="{A8AA44B2-DE54-42CA-B398-DAD2D082D54A}"/>
                </a:ext>
              </a:extLst>
            </p:cNvPr>
            <p:cNvGrpSpPr/>
            <p:nvPr/>
          </p:nvGrpSpPr>
          <p:grpSpPr>
            <a:xfrm>
              <a:off x="2445775" y="2394283"/>
              <a:ext cx="7022370" cy="986589"/>
              <a:chOff x="2445775" y="2394283"/>
              <a:chExt cx="7022370" cy="986589"/>
            </a:xfrm>
          </p:grpSpPr>
          <p:cxnSp>
            <p:nvCxnSpPr>
              <p:cNvPr id="14" name="Straight Connector 13">
                <a:extLst>
                  <a:ext uri="{FF2B5EF4-FFF2-40B4-BE49-F238E27FC236}">
                    <a16:creationId xmlns:a16="http://schemas.microsoft.com/office/drawing/2014/main" id="{9F544883-DC51-4A4A-926D-F5A134D690E3}"/>
                  </a:ext>
                </a:extLst>
              </p:cNvPr>
              <p:cNvCxnSpPr/>
              <p:nvPr/>
            </p:nvCxnSpPr>
            <p:spPr>
              <a:xfrm>
                <a:off x="9395953" y="2394283"/>
                <a:ext cx="0" cy="986589"/>
              </a:xfrm>
              <a:prstGeom prst="line">
                <a:avLst/>
              </a:prstGeom>
              <a:ln w="15240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1C1FF2DF-0FF4-42A4-88EB-4A6F8261C380}"/>
                  </a:ext>
                </a:extLst>
              </p:cNvPr>
              <p:cNvCxnSpPr>
                <a:cxnSpLocks/>
              </p:cNvCxnSpPr>
              <p:nvPr/>
            </p:nvCxnSpPr>
            <p:spPr>
              <a:xfrm flipH="1">
                <a:off x="2445775" y="3380872"/>
                <a:ext cx="7022370" cy="0"/>
              </a:xfrm>
              <a:prstGeom prst="line">
                <a:avLst/>
              </a:prstGeom>
              <a:ln w="1524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960A30B2-55CE-49FA-9BED-79842A3D8D49}"/>
                </a:ext>
              </a:extLst>
            </p:cNvPr>
            <p:cNvSpPr txBox="1"/>
            <p:nvPr/>
          </p:nvSpPr>
          <p:spPr>
            <a:xfrm>
              <a:off x="3646121" y="3395990"/>
              <a:ext cx="4621679" cy="523220"/>
            </a:xfrm>
            <a:prstGeom prst="rect">
              <a:avLst/>
            </a:prstGeom>
            <a:noFill/>
          </p:spPr>
          <p:txBody>
            <a:bodyPr wrap="square" rtlCol="0">
              <a:spAutoFit/>
            </a:bodyPr>
            <a:lstStyle/>
            <a:p>
              <a:pPr algn="ctr"/>
              <a:r>
                <a:rPr lang="en-US" sz="2800" b="1" dirty="0">
                  <a:latin typeface="+mj-lt"/>
                </a:rPr>
                <a:t>Feedback</a:t>
              </a:r>
              <a:endParaRPr lang="en-AU" b="1" dirty="0">
                <a:latin typeface="+mj-lt"/>
              </a:endParaRPr>
            </a:p>
          </p:txBody>
        </p:sp>
      </p:grpSp>
    </p:spTree>
    <p:extLst>
      <p:ext uri="{BB962C8B-B14F-4D97-AF65-F5344CB8AC3E}">
        <p14:creationId xmlns:p14="http://schemas.microsoft.com/office/powerpoint/2010/main" val="1785858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8B556A6F-C9A7-4D7F-BBDD-81E527E5A2CD}"/>
              </a:ext>
            </a:extLst>
          </p:cNvPr>
          <p:cNvPicPr>
            <a:picLocks noChangeAspect="1"/>
          </p:cNvPicPr>
          <p:nvPr/>
        </p:nvPicPr>
        <p:blipFill rotWithShape="1">
          <a:blip r:embed="rId3">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pic>
        <p:nvPicPr>
          <p:cNvPr id="5" name="Picture 4">
            <a:extLst>
              <a:ext uri="{FF2B5EF4-FFF2-40B4-BE49-F238E27FC236}">
                <a16:creationId xmlns:a16="http://schemas.microsoft.com/office/drawing/2014/main" id="{5C48FA87-39B9-4A0B-8BA9-7E1BBF11E84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392" b="95105" l="8250" r="93750">
                        <a14:foregroundMark x1="8250" y1="20280" x2="8500" y2="27622"/>
                        <a14:foregroundMark x1="20000" y1="9091" x2="18500" y2="8741"/>
                        <a14:foregroundMark x1="88750" y1="55594" x2="89500" y2="70979"/>
                        <a14:foregroundMark x1="78500" y1="89510" x2="68500" y2="90909"/>
                        <a14:foregroundMark x1="93750" y1="60490" x2="93750" y2="60490"/>
                        <a14:foregroundMark x1="74250" y1="95105" x2="74250" y2="95105"/>
                        <a14:foregroundMark x1="45250" y1="22378" x2="45250" y2="22378"/>
                        <a14:foregroundMark x1="41250" y1="20280" x2="41250" y2="20280"/>
                      </a14:backgroundRemoval>
                    </a14:imgEffect>
                  </a14:imgLayer>
                </a14:imgProps>
              </a:ext>
            </a:extLst>
          </a:blip>
          <a:stretch>
            <a:fillRect/>
          </a:stretch>
        </p:blipFill>
        <p:spPr>
          <a:xfrm>
            <a:off x="4191000" y="731024"/>
            <a:ext cx="3810000" cy="2724150"/>
          </a:xfrm>
          <a:prstGeom prst="rect">
            <a:avLst/>
          </a:prstGeom>
        </p:spPr>
      </p:pic>
      <p:pic>
        <p:nvPicPr>
          <p:cNvPr id="7" name="Picture 6" descr="A close up of a computer&#10;&#10;Description automatically generated">
            <a:extLst>
              <a:ext uri="{FF2B5EF4-FFF2-40B4-BE49-F238E27FC236}">
                <a16:creationId xmlns:a16="http://schemas.microsoft.com/office/drawing/2014/main" id="{5EB1AC3D-9C6C-4847-8334-32C0451660F2}"/>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6480" l="9970" r="89955">
                        <a14:foregroundMark x1="26364" y1="58673" x2="30035" y2="73622"/>
                        <a14:foregroundMark x1="30035" y1="73622" x2="32912" y2="79184"/>
                        <a14:foregroundMark x1="32912" y1="79184" x2="37277" y2="79235"/>
                        <a14:foregroundMark x1="37277" y1="79235" x2="55382" y2="74745"/>
                        <a14:foregroundMark x1="55382" y1="74745" x2="59995" y2="75867"/>
                        <a14:foregroundMark x1="59995" y1="75867" x2="57044" y2="87857"/>
                        <a14:foregroundMark x1="57044" y1="87857" x2="54439" y2="87857"/>
                        <a14:foregroundMark x1="35069" y1="85867" x2="56052" y2="85204"/>
                        <a14:foregroundMark x1="56052" y1="85204" x2="56052" y2="85204"/>
                        <a14:foregroundMark x1="16443" y1="71122" x2="22718" y2="70969"/>
                        <a14:foregroundMark x1="22718" y1="70969" x2="27431" y2="71276"/>
                        <a14:foregroundMark x1="13393" y1="78418" x2="17460" y2="78265"/>
                        <a14:foregroundMark x1="17460" y1="78265" x2="25248" y2="78265"/>
                        <a14:foregroundMark x1="14360" y1="86378" x2="18973" y2="86224"/>
                        <a14:foregroundMark x1="18973" y1="86224" x2="23661" y2="86224"/>
                        <a14:foregroundMark x1="23661" y1="86224" x2="26687" y2="85867"/>
                        <a14:foregroundMark x1="30481" y1="86684" x2="26984" y2="90612"/>
                        <a14:foregroundMark x1="26984" y1="90612" x2="15253" y2="94184"/>
                        <a14:foregroundMark x1="16543" y1="96480" x2="14757" y2="96480"/>
                        <a14:foregroundMark x1="18477" y1="95510" x2="18477" y2="95510"/>
                        <a14:foregroundMark x1="28795" y1="94184" x2="20089" y2="94847"/>
                        <a14:foregroundMark x1="56200" y1="72449" x2="60541" y2="70969"/>
                        <a14:foregroundMark x1="60541" y1="70969" x2="69420" y2="71173"/>
                        <a14:foregroundMark x1="69420" y1="71173" x2="69792" y2="88827"/>
                        <a14:foregroundMark x1="69792" y1="88827" x2="66220" y2="92500"/>
                        <a14:foregroundMark x1="66220" y1="92500" x2="49008" y2="91531"/>
                        <a14:foregroundMark x1="49008" y1="91531" x2="44816" y2="88112"/>
                        <a14:foregroundMark x1="44816" y1="88112" x2="44668" y2="87704"/>
                        <a14:foregroundMark x1="64955" y1="68980" x2="60888" y2="69133"/>
                        <a14:foregroundMark x1="54191" y1="71531" x2="54191" y2="71531"/>
                        <a14:foregroundMark x1="51438" y1="72653" x2="51438" y2="72653"/>
                        <a14:foregroundMark x1="52778" y1="71837" x2="50496" y2="72347"/>
                        <a14:foregroundMark x1="64807" y1="68163" x2="71205" y2="70561"/>
                        <a14:foregroundMark x1="61285" y1="68827" x2="57316" y2="70102"/>
                        <a14:foregroundMark x1="69568" y1="90816" x2="72297" y2="90000"/>
                        <a14:foregroundMark x1="70635" y1="77092" x2="71057" y2="86020"/>
                        <a14:foregroundMark x1="71329" y1="81888" x2="71329" y2="81888"/>
                        <a14:foregroundMark x1="70982" y1="74133" x2="70982" y2="74133"/>
                        <a14:foregroundMark x1="36285" y1="88418" x2="36285" y2="88418"/>
                        <a14:foregroundMark x1="41245" y1="90561" x2="41245" y2="90561"/>
                        <a14:foregroundMark x1="38244" y1="90510" x2="38244" y2="90510"/>
                        <a14:foregroundMark x1="13690" y1="86020" x2="13690" y2="86020"/>
                        <a14:foregroundMark x1="47421" y1="91122" x2="46205" y2="91276"/>
                        <a14:foregroundMark x1="39707" y1="90714" x2="39707" y2="90714"/>
                        <a14:foregroundMark x1="33854" y1="91173" x2="33854" y2="91173"/>
                        <a14:foregroundMark x1="33829" y1="90510" x2="33259" y2="91020"/>
                        <a14:foregroundMark x1="31672" y1="92143" x2="31300" y2="92908"/>
                        <a14:foregroundMark x1="30878" y1="92806" x2="30853" y2="93776"/>
                        <a14:foregroundMark x1="14955" y1="79949" x2="15476" y2="80153"/>
                        <a14:backgroundMark x1="19767" y1="14847" x2="26488" y2="18061"/>
                        <a14:backgroundMark x1="26488" y1="18061" x2="22991" y2="9898"/>
                        <a14:backgroundMark x1="22991" y1="9898" x2="15228" y2="12347"/>
                        <a14:backgroundMark x1="15228" y1="12347" x2="12202" y2="18520"/>
                        <a14:backgroundMark x1="12202" y1="18520" x2="17882" y2="22857"/>
                        <a14:backgroundMark x1="17882" y1="22857" x2="20635" y2="22347"/>
                        <a14:backgroundMark x1="36210" y1="97908" x2="36210" y2="97908"/>
                        <a14:backgroundMark x1="17733" y1="76378" x2="17733" y2="76378"/>
                        <a14:backgroundMark x1="16096" y1="75408" x2="18527" y2="75561"/>
                        <a14:backgroundMark x1="19544" y1="75561" x2="21007" y2="75816"/>
                        <a14:backgroundMark x1="21404" y1="75867" x2="22669" y2="75714"/>
                        <a14:backgroundMark x1="21329" y1="83265" x2="18155" y2="83010"/>
                        <a14:backgroundMark x1="17113" y1="83112" x2="15947" y2="83112"/>
                        <a14:backgroundMark x1="14385" y1="82449" x2="15476" y2="82602"/>
                        <a14:backgroundMark x1="18601" y1="90969" x2="15551" y2="91327"/>
                        <a14:backgroundMark x1="19990" y1="90357" x2="19990" y2="90357"/>
                        <a14:backgroundMark x1="20089" y1="90663" x2="21106" y2="90663"/>
                        <a14:backgroundMark x1="26786" y1="99031" x2="19072" y2="99031"/>
                      </a14:backgroundRemoval>
                    </a14:imgEffect>
                  </a14:imgLayer>
                </a14:imgProps>
              </a:ext>
              <a:ext uri="{28A0092B-C50C-407E-A947-70E740481C1C}">
                <a14:useLocalDpi xmlns:a14="http://schemas.microsoft.com/office/drawing/2010/main" val="0"/>
              </a:ext>
            </a:extLst>
          </a:blip>
          <a:srcRect l="11361" t="55426" r="26462"/>
          <a:stretch/>
        </p:blipFill>
        <p:spPr>
          <a:xfrm>
            <a:off x="2131507" y="4021608"/>
            <a:ext cx="7580671" cy="2641744"/>
          </a:xfrm>
          <a:prstGeom prst="rect">
            <a:avLst/>
          </a:prstGeom>
        </p:spPr>
      </p:pic>
      <p:sp>
        <p:nvSpPr>
          <p:cNvPr id="12" name="Freeform: Shape 11">
            <a:extLst>
              <a:ext uri="{FF2B5EF4-FFF2-40B4-BE49-F238E27FC236}">
                <a16:creationId xmlns:a16="http://schemas.microsoft.com/office/drawing/2014/main" id="{FD6F744B-6866-4B44-A922-70E680B5000D}"/>
              </a:ext>
            </a:extLst>
          </p:cNvPr>
          <p:cNvSpPr/>
          <p:nvPr/>
        </p:nvSpPr>
        <p:spPr>
          <a:xfrm>
            <a:off x="8862295" y="3031331"/>
            <a:ext cx="198361" cy="500063"/>
          </a:xfrm>
          <a:custGeom>
            <a:avLst/>
            <a:gdLst>
              <a:gd name="connsiteX0" fmla="*/ 179311 w 198361"/>
              <a:gd name="connsiteY0" fmla="*/ 228600 h 500063"/>
              <a:gd name="connsiteX1" fmla="*/ 179311 w 198361"/>
              <a:gd name="connsiteY1" fmla="*/ 228600 h 500063"/>
              <a:gd name="connsiteX2" fmla="*/ 172168 w 198361"/>
              <a:gd name="connsiteY2" fmla="*/ 207169 h 500063"/>
              <a:gd name="connsiteX3" fmla="*/ 169786 w 198361"/>
              <a:gd name="connsiteY3" fmla="*/ 195263 h 500063"/>
              <a:gd name="connsiteX4" fmla="*/ 162643 w 198361"/>
              <a:gd name="connsiteY4" fmla="*/ 178594 h 500063"/>
              <a:gd name="connsiteX5" fmla="*/ 160261 w 198361"/>
              <a:gd name="connsiteY5" fmla="*/ 119063 h 500063"/>
              <a:gd name="connsiteX6" fmla="*/ 157880 w 198361"/>
              <a:gd name="connsiteY6" fmla="*/ 111919 h 500063"/>
              <a:gd name="connsiteX7" fmla="*/ 148355 w 198361"/>
              <a:gd name="connsiteY7" fmla="*/ 92869 h 500063"/>
              <a:gd name="connsiteX8" fmla="*/ 141211 w 198361"/>
              <a:gd name="connsiteY8" fmla="*/ 66675 h 500063"/>
              <a:gd name="connsiteX9" fmla="*/ 138830 w 198361"/>
              <a:gd name="connsiteY9" fmla="*/ 59532 h 500063"/>
              <a:gd name="connsiteX10" fmla="*/ 136449 w 198361"/>
              <a:gd name="connsiteY10" fmla="*/ 38100 h 500063"/>
              <a:gd name="connsiteX11" fmla="*/ 131686 w 198361"/>
              <a:gd name="connsiteY11" fmla="*/ 23813 h 500063"/>
              <a:gd name="connsiteX12" fmla="*/ 115018 w 198361"/>
              <a:gd name="connsiteY12" fmla="*/ 16669 h 500063"/>
              <a:gd name="connsiteX13" fmla="*/ 107874 w 198361"/>
              <a:gd name="connsiteY13" fmla="*/ 9525 h 500063"/>
              <a:gd name="connsiteX14" fmla="*/ 93586 w 198361"/>
              <a:gd name="connsiteY14" fmla="*/ 0 h 500063"/>
              <a:gd name="connsiteX15" fmla="*/ 69774 w 198361"/>
              <a:gd name="connsiteY15" fmla="*/ 2382 h 500063"/>
              <a:gd name="connsiteX16" fmla="*/ 65011 w 198361"/>
              <a:gd name="connsiteY16" fmla="*/ 9525 h 500063"/>
              <a:gd name="connsiteX17" fmla="*/ 57868 w 198361"/>
              <a:gd name="connsiteY17" fmla="*/ 11907 h 500063"/>
              <a:gd name="connsiteX18" fmla="*/ 50724 w 198361"/>
              <a:gd name="connsiteY18" fmla="*/ 21432 h 500063"/>
              <a:gd name="connsiteX19" fmla="*/ 38818 w 198361"/>
              <a:gd name="connsiteY19" fmla="*/ 40482 h 500063"/>
              <a:gd name="connsiteX20" fmla="*/ 36436 w 198361"/>
              <a:gd name="connsiteY20" fmla="*/ 54769 h 500063"/>
              <a:gd name="connsiteX21" fmla="*/ 34055 w 198361"/>
              <a:gd name="connsiteY21" fmla="*/ 64294 h 500063"/>
              <a:gd name="connsiteX22" fmla="*/ 31674 w 198361"/>
              <a:gd name="connsiteY22" fmla="*/ 338138 h 500063"/>
              <a:gd name="connsiteX23" fmla="*/ 29293 w 198361"/>
              <a:gd name="connsiteY23" fmla="*/ 345282 h 500063"/>
              <a:gd name="connsiteX24" fmla="*/ 22149 w 198361"/>
              <a:gd name="connsiteY24" fmla="*/ 364332 h 500063"/>
              <a:gd name="connsiteX25" fmla="*/ 19768 w 198361"/>
              <a:gd name="connsiteY25" fmla="*/ 373857 h 500063"/>
              <a:gd name="connsiteX26" fmla="*/ 10243 w 198361"/>
              <a:gd name="connsiteY26" fmla="*/ 388144 h 500063"/>
              <a:gd name="connsiteX27" fmla="*/ 22149 w 198361"/>
              <a:gd name="connsiteY27" fmla="*/ 495300 h 500063"/>
              <a:gd name="connsiteX28" fmla="*/ 31674 w 198361"/>
              <a:gd name="connsiteY28" fmla="*/ 500063 h 500063"/>
              <a:gd name="connsiteX29" fmla="*/ 198361 w 198361"/>
              <a:gd name="connsiteY29" fmla="*/ 452438 h 500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8361" h="500063">
                <a:moveTo>
                  <a:pt x="179311" y="228600"/>
                </a:moveTo>
                <a:lnTo>
                  <a:pt x="179311" y="228600"/>
                </a:lnTo>
                <a:cubicBezTo>
                  <a:pt x="176930" y="221456"/>
                  <a:pt x="174237" y="214409"/>
                  <a:pt x="172168" y="207169"/>
                </a:cubicBezTo>
                <a:cubicBezTo>
                  <a:pt x="171056" y="203277"/>
                  <a:pt x="170768" y="199189"/>
                  <a:pt x="169786" y="195263"/>
                </a:cubicBezTo>
                <a:cubicBezTo>
                  <a:pt x="168033" y="188253"/>
                  <a:pt x="166052" y="185412"/>
                  <a:pt x="162643" y="178594"/>
                </a:cubicBezTo>
                <a:cubicBezTo>
                  <a:pt x="161849" y="158750"/>
                  <a:pt x="161676" y="138872"/>
                  <a:pt x="160261" y="119063"/>
                </a:cubicBezTo>
                <a:cubicBezTo>
                  <a:pt x="160082" y="116559"/>
                  <a:pt x="158919" y="114204"/>
                  <a:pt x="157880" y="111919"/>
                </a:cubicBezTo>
                <a:cubicBezTo>
                  <a:pt x="154942" y="105456"/>
                  <a:pt x="148355" y="92869"/>
                  <a:pt x="148355" y="92869"/>
                </a:cubicBezTo>
                <a:cubicBezTo>
                  <a:pt x="144989" y="76039"/>
                  <a:pt x="147254" y="84804"/>
                  <a:pt x="141211" y="66675"/>
                </a:cubicBezTo>
                <a:lnTo>
                  <a:pt x="138830" y="59532"/>
                </a:lnTo>
                <a:cubicBezTo>
                  <a:pt x="138036" y="52388"/>
                  <a:pt x="137859" y="45148"/>
                  <a:pt x="136449" y="38100"/>
                </a:cubicBezTo>
                <a:cubicBezTo>
                  <a:pt x="135464" y="33177"/>
                  <a:pt x="136176" y="26058"/>
                  <a:pt x="131686" y="23813"/>
                </a:cubicBezTo>
                <a:cubicBezTo>
                  <a:pt x="119916" y="17927"/>
                  <a:pt x="125529" y="20173"/>
                  <a:pt x="115018" y="16669"/>
                </a:cubicBezTo>
                <a:cubicBezTo>
                  <a:pt x="112637" y="14288"/>
                  <a:pt x="110676" y="11393"/>
                  <a:pt x="107874" y="9525"/>
                </a:cubicBezTo>
                <a:cubicBezTo>
                  <a:pt x="87196" y="-4260"/>
                  <a:pt x="116376" y="22790"/>
                  <a:pt x="93586" y="0"/>
                </a:cubicBezTo>
                <a:cubicBezTo>
                  <a:pt x="85649" y="794"/>
                  <a:pt x="77342" y="-141"/>
                  <a:pt x="69774" y="2382"/>
                </a:cubicBezTo>
                <a:cubicBezTo>
                  <a:pt x="67059" y="3287"/>
                  <a:pt x="67246" y="7737"/>
                  <a:pt x="65011" y="9525"/>
                </a:cubicBezTo>
                <a:cubicBezTo>
                  <a:pt x="63051" y="11093"/>
                  <a:pt x="60249" y="11113"/>
                  <a:pt x="57868" y="11907"/>
                </a:cubicBezTo>
                <a:cubicBezTo>
                  <a:pt x="55487" y="15082"/>
                  <a:pt x="52828" y="18067"/>
                  <a:pt x="50724" y="21432"/>
                </a:cubicBezTo>
                <a:cubicBezTo>
                  <a:pt x="34373" y="47592"/>
                  <a:pt x="59062" y="13488"/>
                  <a:pt x="38818" y="40482"/>
                </a:cubicBezTo>
                <a:cubicBezTo>
                  <a:pt x="38024" y="45244"/>
                  <a:pt x="37383" y="50035"/>
                  <a:pt x="36436" y="54769"/>
                </a:cubicBezTo>
                <a:cubicBezTo>
                  <a:pt x="35794" y="57978"/>
                  <a:pt x="34110" y="61022"/>
                  <a:pt x="34055" y="64294"/>
                </a:cubicBezTo>
                <a:cubicBezTo>
                  <a:pt x="32521" y="155566"/>
                  <a:pt x="33221" y="246866"/>
                  <a:pt x="31674" y="338138"/>
                </a:cubicBezTo>
                <a:cubicBezTo>
                  <a:pt x="31631" y="340648"/>
                  <a:pt x="29902" y="342847"/>
                  <a:pt x="29293" y="345282"/>
                </a:cubicBezTo>
                <a:cubicBezTo>
                  <a:pt x="25173" y="361759"/>
                  <a:pt x="29988" y="352573"/>
                  <a:pt x="22149" y="364332"/>
                </a:cubicBezTo>
                <a:cubicBezTo>
                  <a:pt x="21355" y="367507"/>
                  <a:pt x="21392" y="371016"/>
                  <a:pt x="19768" y="373857"/>
                </a:cubicBezTo>
                <a:cubicBezTo>
                  <a:pt x="5499" y="398826"/>
                  <a:pt x="17676" y="365841"/>
                  <a:pt x="10243" y="388144"/>
                </a:cubicBezTo>
                <a:cubicBezTo>
                  <a:pt x="13077" y="512875"/>
                  <a:pt x="-21303" y="482884"/>
                  <a:pt x="22149" y="495300"/>
                </a:cubicBezTo>
                <a:cubicBezTo>
                  <a:pt x="29810" y="497489"/>
                  <a:pt x="27763" y="496152"/>
                  <a:pt x="31674" y="500063"/>
                </a:cubicBezTo>
                <a:lnTo>
                  <a:pt x="198361" y="452438"/>
                </a:lnTo>
              </a:path>
            </a:pathLst>
          </a:cu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5473434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AD22D795-FAE5-440F-8069-63F03ACB3A76}"/>
              </a:ext>
            </a:extLst>
          </p:cNvPr>
          <p:cNvPicPr>
            <a:picLocks noChangeAspect="1"/>
          </p:cNvPicPr>
          <p:nvPr/>
        </p:nvPicPr>
        <p:blipFill rotWithShape="1">
          <a:blip r:embed="rId3">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grpSp>
        <p:nvGrpSpPr>
          <p:cNvPr id="5" name="Group 4">
            <a:extLst>
              <a:ext uri="{FF2B5EF4-FFF2-40B4-BE49-F238E27FC236}">
                <a16:creationId xmlns:a16="http://schemas.microsoft.com/office/drawing/2014/main" id="{C73C4BFC-A8FB-48D4-9364-DC099140096A}"/>
              </a:ext>
            </a:extLst>
          </p:cNvPr>
          <p:cNvGrpSpPr/>
          <p:nvPr/>
        </p:nvGrpSpPr>
        <p:grpSpPr>
          <a:xfrm>
            <a:off x="1107617" y="2647420"/>
            <a:ext cx="9976767" cy="2867689"/>
            <a:chOff x="467033" y="1340517"/>
            <a:chExt cx="9976767" cy="2867689"/>
          </a:xfrm>
        </p:grpSpPr>
        <p:pic>
          <p:nvPicPr>
            <p:cNvPr id="6" name="Graphic 5" descr="Brain in head">
              <a:extLst>
                <a:ext uri="{FF2B5EF4-FFF2-40B4-BE49-F238E27FC236}">
                  <a16:creationId xmlns:a16="http://schemas.microsoft.com/office/drawing/2014/main" id="{C579F6F3-5A56-4072-BBBA-DA7CA4231DB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5508" y="2229464"/>
              <a:ext cx="1978742" cy="1978742"/>
            </a:xfrm>
            <a:prstGeom prst="rect">
              <a:avLst/>
            </a:prstGeom>
          </p:spPr>
        </p:pic>
        <p:cxnSp>
          <p:nvCxnSpPr>
            <p:cNvPr id="7" name="Straight Arrow Connector 6">
              <a:extLst>
                <a:ext uri="{FF2B5EF4-FFF2-40B4-BE49-F238E27FC236}">
                  <a16:creationId xmlns:a16="http://schemas.microsoft.com/office/drawing/2014/main" id="{C26978BB-5F7D-48B4-8365-885DC88BB812}"/>
                </a:ext>
              </a:extLst>
            </p:cNvPr>
            <p:cNvCxnSpPr>
              <a:cxnSpLocks/>
            </p:cNvCxnSpPr>
            <p:nvPr/>
          </p:nvCxnSpPr>
          <p:spPr>
            <a:xfrm>
              <a:off x="2644490" y="1833812"/>
              <a:ext cx="1681316" cy="0"/>
            </a:xfrm>
            <a:prstGeom prst="straightConnector1">
              <a:avLst/>
            </a:prstGeom>
            <a:ln w="152400">
              <a:tailEnd type="triangle"/>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75F51F35-3A22-4898-895D-A7C1976622AA}"/>
                </a:ext>
              </a:extLst>
            </p:cNvPr>
            <p:cNvSpPr/>
            <p:nvPr/>
          </p:nvSpPr>
          <p:spPr>
            <a:xfrm>
              <a:off x="467033" y="1340517"/>
              <a:ext cx="2095693" cy="986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150" dirty="0">
                  <a:solidFill>
                    <a:schemeClr val="bg2"/>
                  </a:solidFill>
                  <a:latin typeface="+mj-lt"/>
                </a:rPr>
                <a:t>Recording</a:t>
              </a:r>
              <a:endParaRPr lang="en-AU" sz="2800" b="1" spc="-150" dirty="0">
                <a:solidFill>
                  <a:schemeClr val="bg2"/>
                </a:solidFill>
                <a:latin typeface="+mj-lt"/>
              </a:endParaRPr>
            </a:p>
          </p:txBody>
        </p:sp>
        <p:sp>
          <p:nvSpPr>
            <p:cNvPr id="9" name="Rectangle 8">
              <a:extLst>
                <a:ext uri="{FF2B5EF4-FFF2-40B4-BE49-F238E27FC236}">
                  <a16:creationId xmlns:a16="http://schemas.microsoft.com/office/drawing/2014/main" id="{9F3403EF-8147-4AD3-BC35-0520C9EF471B}"/>
                </a:ext>
              </a:extLst>
            </p:cNvPr>
            <p:cNvSpPr/>
            <p:nvPr/>
          </p:nvSpPr>
          <p:spPr>
            <a:xfrm>
              <a:off x="4407570" y="1340517"/>
              <a:ext cx="2095693" cy="986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150" dirty="0">
                  <a:solidFill>
                    <a:schemeClr val="bg2"/>
                  </a:solidFill>
                  <a:latin typeface="+mj-lt"/>
                </a:rPr>
                <a:t>Processing</a:t>
              </a:r>
              <a:endParaRPr lang="en-AU" sz="2800" b="1" spc="-150" dirty="0">
                <a:solidFill>
                  <a:schemeClr val="bg2"/>
                </a:solidFill>
                <a:latin typeface="+mj-lt"/>
              </a:endParaRPr>
            </a:p>
          </p:txBody>
        </p:sp>
        <p:cxnSp>
          <p:nvCxnSpPr>
            <p:cNvPr id="10" name="Straight Arrow Connector 9">
              <a:extLst>
                <a:ext uri="{FF2B5EF4-FFF2-40B4-BE49-F238E27FC236}">
                  <a16:creationId xmlns:a16="http://schemas.microsoft.com/office/drawing/2014/main" id="{55CAE7AF-DD26-4B0F-903C-62BFB11E5BEE}"/>
                </a:ext>
              </a:extLst>
            </p:cNvPr>
            <p:cNvCxnSpPr>
              <a:cxnSpLocks/>
            </p:cNvCxnSpPr>
            <p:nvPr/>
          </p:nvCxnSpPr>
          <p:spPr>
            <a:xfrm>
              <a:off x="6585027" y="1833812"/>
              <a:ext cx="1681316" cy="0"/>
            </a:xfrm>
            <a:prstGeom prst="straightConnector1">
              <a:avLst/>
            </a:prstGeom>
            <a:ln w="152400">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3AAE88E0-A544-41E7-A4F2-252EC4F97AFE}"/>
                </a:ext>
              </a:extLst>
            </p:cNvPr>
            <p:cNvSpPr/>
            <p:nvPr/>
          </p:nvSpPr>
          <p:spPr>
            <a:xfrm>
              <a:off x="8348107" y="1340517"/>
              <a:ext cx="2095693" cy="986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150" dirty="0">
                  <a:solidFill>
                    <a:schemeClr val="bg2"/>
                  </a:solidFill>
                  <a:latin typeface="+mj-lt"/>
                </a:rPr>
                <a:t>Effector</a:t>
              </a:r>
              <a:endParaRPr lang="en-AU" sz="2800" b="1" spc="-150" dirty="0">
                <a:solidFill>
                  <a:schemeClr val="bg2"/>
                </a:solidFill>
                <a:latin typeface="+mj-lt"/>
              </a:endParaRPr>
            </a:p>
          </p:txBody>
        </p:sp>
        <p:grpSp>
          <p:nvGrpSpPr>
            <p:cNvPr id="12" name="Group 11">
              <a:extLst>
                <a:ext uri="{FF2B5EF4-FFF2-40B4-BE49-F238E27FC236}">
                  <a16:creationId xmlns:a16="http://schemas.microsoft.com/office/drawing/2014/main" id="{A8AA44B2-DE54-42CA-B398-DAD2D082D54A}"/>
                </a:ext>
              </a:extLst>
            </p:cNvPr>
            <p:cNvGrpSpPr/>
            <p:nvPr/>
          </p:nvGrpSpPr>
          <p:grpSpPr>
            <a:xfrm>
              <a:off x="2445775" y="2394283"/>
              <a:ext cx="7022370" cy="986589"/>
              <a:chOff x="2445775" y="2394283"/>
              <a:chExt cx="7022370" cy="986589"/>
            </a:xfrm>
          </p:grpSpPr>
          <p:cxnSp>
            <p:nvCxnSpPr>
              <p:cNvPr id="14" name="Straight Connector 13">
                <a:extLst>
                  <a:ext uri="{FF2B5EF4-FFF2-40B4-BE49-F238E27FC236}">
                    <a16:creationId xmlns:a16="http://schemas.microsoft.com/office/drawing/2014/main" id="{9F544883-DC51-4A4A-926D-F5A134D690E3}"/>
                  </a:ext>
                </a:extLst>
              </p:cNvPr>
              <p:cNvCxnSpPr/>
              <p:nvPr/>
            </p:nvCxnSpPr>
            <p:spPr>
              <a:xfrm>
                <a:off x="9395953" y="2394283"/>
                <a:ext cx="0" cy="986589"/>
              </a:xfrm>
              <a:prstGeom prst="line">
                <a:avLst/>
              </a:prstGeom>
              <a:ln w="15240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1C1FF2DF-0FF4-42A4-88EB-4A6F8261C380}"/>
                  </a:ext>
                </a:extLst>
              </p:cNvPr>
              <p:cNvCxnSpPr>
                <a:cxnSpLocks/>
              </p:cNvCxnSpPr>
              <p:nvPr/>
            </p:nvCxnSpPr>
            <p:spPr>
              <a:xfrm flipH="1">
                <a:off x="2445775" y="3380872"/>
                <a:ext cx="7022370" cy="0"/>
              </a:xfrm>
              <a:prstGeom prst="line">
                <a:avLst/>
              </a:prstGeom>
              <a:ln w="1524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960A30B2-55CE-49FA-9BED-79842A3D8D49}"/>
                </a:ext>
              </a:extLst>
            </p:cNvPr>
            <p:cNvSpPr txBox="1"/>
            <p:nvPr/>
          </p:nvSpPr>
          <p:spPr>
            <a:xfrm>
              <a:off x="3646121" y="3395990"/>
              <a:ext cx="4621679" cy="523220"/>
            </a:xfrm>
            <a:prstGeom prst="rect">
              <a:avLst/>
            </a:prstGeom>
            <a:noFill/>
          </p:spPr>
          <p:txBody>
            <a:bodyPr wrap="square" rtlCol="0">
              <a:spAutoFit/>
            </a:bodyPr>
            <a:lstStyle/>
            <a:p>
              <a:pPr algn="ctr"/>
              <a:r>
                <a:rPr lang="en-US" sz="2800" b="1" dirty="0">
                  <a:latin typeface="+mj-lt"/>
                </a:rPr>
                <a:t>Feedback</a:t>
              </a:r>
              <a:endParaRPr lang="en-AU" b="1" dirty="0">
                <a:latin typeface="+mj-lt"/>
              </a:endParaRPr>
            </a:p>
          </p:txBody>
        </p:sp>
      </p:grpSp>
      <p:grpSp>
        <p:nvGrpSpPr>
          <p:cNvPr id="19" name="Group 18">
            <a:extLst>
              <a:ext uri="{FF2B5EF4-FFF2-40B4-BE49-F238E27FC236}">
                <a16:creationId xmlns:a16="http://schemas.microsoft.com/office/drawing/2014/main" id="{62CBE13E-7A73-453D-99BE-21E9CB92AAFB}"/>
              </a:ext>
            </a:extLst>
          </p:cNvPr>
          <p:cNvGrpSpPr/>
          <p:nvPr/>
        </p:nvGrpSpPr>
        <p:grpSpPr>
          <a:xfrm>
            <a:off x="3844413" y="693669"/>
            <a:ext cx="4213122" cy="5869858"/>
            <a:chOff x="3844413" y="693669"/>
            <a:chExt cx="4213122" cy="5869858"/>
          </a:xfrm>
        </p:grpSpPr>
        <p:cxnSp>
          <p:nvCxnSpPr>
            <p:cNvPr id="17" name="Straight Connector 16">
              <a:extLst>
                <a:ext uri="{FF2B5EF4-FFF2-40B4-BE49-F238E27FC236}">
                  <a16:creationId xmlns:a16="http://schemas.microsoft.com/office/drawing/2014/main" id="{02A81C76-D62D-4450-B9CB-36207A9376EB}"/>
                </a:ext>
              </a:extLst>
            </p:cNvPr>
            <p:cNvCxnSpPr/>
            <p:nvPr/>
          </p:nvCxnSpPr>
          <p:spPr>
            <a:xfrm flipV="1">
              <a:off x="3844413" y="693669"/>
              <a:ext cx="0" cy="58698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E8525EC-4E58-437A-A3BE-5C4457BD15E7}"/>
                </a:ext>
              </a:extLst>
            </p:cNvPr>
            <p:cNvCxnSpPr/>
            <p:nvPr/>
          </p:nvCxnSpPr>
          <p:spPr>
            <a:xfrm flipV="1">
              <a:off x="8057535" y="693669"/>
              <a:ext cx="0" cy="58698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F1864BF1-6C15-4F20-947F-11692808FE97}"/>
              </a:ext>
            </a:extLst>
          </p:cNvPr>
          <p:cNvSpPr txBox="1"/>
          <p:nvPr/>
        </p:nvSpPr>
        <p:spPr>
          <a:xfrm>
            <a:off x="8727300" y="4194193"/>
            <a:ext cx="2762857" cy="1200329"/>
          </a:xfrm>
          <a:prstGeom prst="rect">
            <a:avLst/>
          </a:prstGeom>
          <a:noFill/>
        </p:spPr>
        <p:txBody>
          <a:bodyPr wrap="square" rtlCol="0">
            <a:spAutoFit/>
          </a:bodyPr>
          <a:lstStyle/>
          <a:p>
            <a:r>
              <a:rPr lang="en-US" dirty="0" err="1"/>
              <a:t>InMoov</a:t>
            </a:r>
            <a:r>
              <a:rPr lang="en-US" dirty="0"/>
              <a:t> Arm</a:t>
            </a:r>
          </a:p>
          <a:p>
            <a:pPr marL="285750" indent="-285750">
              <a:buFont typeface="Arial" panose="020B0604020202020204" pitchFamily="34" charset="0"/>
              <a:buChar char="•"/>
            </a:pPr>
            <a:r>
              <a:rPr lang="en-US" dirty="0"/>
              <a:t>Open Source</a:t>
            </a:r>
          </a:p>
          <a:p>
            <a:pPr marL="285750" indent="-285750">
              <a:buFont typeface="Arial" panose="020B0604020202020204" pitchFamily="34" charset="0"/>
              <a:buChar char="•"/>
            </a:pPr>
            <a:r>
              <a:rPr lang="en-US" dirty="0"/>
              <a:t>Aesthetically Pleasing</a:t>
            </a:r>
          </a:p>
          <a:p>
            <a:pPr marL="285750" indent="-285750">
              <a:buFont typeface="Arial" panose="020B0604020202020204" pitchFamily="34" charset="0"/>
              <a:buChar char="•"/>
            </a:pPr>
            <a:r>
              <a:rPr lang="en-US" dirty="0"/>
              <a:t>Carbon </a:t>
            </a:r>
            <a:r>
              <a:rPr lang="en-US" dirty="0" err="1"/>
              <a:t>Fibre</a:t>
            </a:r>
            <a:r>
              <a:rPr lang="en-US" dirty="0"/>
              <a:t> &amp; Nylon</a:t>
            </a:r>
          </a:p>
        </p:txBody>
      </p:sp>
    </p:spTree>
    <p:extLst>
      <p:ext uri="{BB962C8B-B14F-4D97-AF65-F5344CB8AC3E}">
        <p14:creationId xmlns:p14="http://schemas.microsoft.com/office/powerpoint/2010/main" val="1781933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1.11111E-6 L 0 -0.1794 " pathEditMode="relative" rAng="0" ptsTypes="AA">
                                      <p:cBhvr>
                                        <p:cTn id="6" dur="2000" fill="hold"/>
                                        <p:tgtEl>
                                          <p:spTgt spid="5"/>
                                        </p:tgtEl>
                                        <p:attrNameLst>
                                          <p:attrName>ppt_x</p:attrName>
                                          <p:attrName>ppt_y</p:attrName>
                                        </p:attrNameLst>
                                      </p:cBhvr>
                                      <p:rCtr x="0" y="-8981"/>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par>
                          <p:cTn id="11" fill="hold">
                            <p:stCondLst>
                              <p:cond delay="2500"/>
                            </p:stCondLst>
                            <p:childTnLst>
                              <p:par>
                                <p:cTn id="12" presetID="10"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8B556A6F-C9A7-4D7F-BBDD-81E527E5A2CD}"/>
              </a:ext>
            </a:extLst>
          </p:cNvPr>
          <p:cNvPicPr>
            <a:picLocks noChangeAspect="1"/>
          </p:cNvPicPr>
          <p:nvPr/>
        </p:nvPicPr>
        <p:blipFill rotWithShape="1">
          <a:blip r:embed="rId3">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sp>
        <p:nvSpPr>
          <p:cNvPr id="12" name="Freeform: Shape 11">
            <a:extLst>
              <a:ext uri="{FF2B5EF4-FFF2-40B4-BE49-F238E27FC236}">
                <a16:creationId xmlns:a16="http://schemas.microsoft.com/office/drawing/2014/main" id="{FD6F744B-6866-4B44-A922-70E680B5000D}"/>
              </a:ext>
            </a:extLst>
          </p:cNvPr>
          <p:cNvSpPr/>
          <p:nvPr/>
        </p:nvSpPr>
        <p:spPr>
          <a:xfrm>
            <a:off x="8862295" y="3031331"/>
            <a:ext cx="198361" cy="500063"/>
          </a:xfrm>
          <a:custGeom>
            <a:avLst/>
            <a:gdLst>
              <a:gd name="connsiteX0" fmla="*/ 179311 w 198361"/>
              <a:gd name="connsiteY0" fmla="*/ 228600 h 500063"/>
              <a:gd name="connsiteX1" fmla="*/ 179311 w 198361"/>
              <a:gd name="connsiteY1" fmla="*/ 228600 h 500063"/>
              <a:gd name="connsiteX2" fmla="*/ 172168 w 198361"/>
              <a:gd name="connsiteY2" fmla="*/ 207169 h 500063"/>
              <a:gd name="connsiteX3" fmla="*/ 169786 w 198361"/>
              <a:gd name="connsiteY3" fmla="*/ 195263 h 500063"/>
              <a:gd name="connsiteX4" fmla="*/ 162643 w 198361"/>
              <a:gd name="connsiteY4" fmla="*/ 178594 h 500063"/>
              <a:gd name="connsiteX5" fmla="*/ 160261 w 198361"/>
              <a:gd name="connsiteY5" fmla="*/ 119063 h 500063"/>
              <a:gd name="connsiteX6" fmla="*/ 157880 w 198361"/>
              <a:gd name="connsiteY6" fmla="*/ 111919 h 500063"/>
              <a:gd name="connsiteX7" fmla="*/ 148355 w 198361"/>
              <a:gd name="connsiteY7" fmla="*/ 92869 h 500063"/>
              <a:gd name="connsiteX8" fmla="*/ 141211 w 198361"/>
              <a:gd name="connsiteY8" fmla="*/ 66675 h 500063"/>
              <a:gd name="connsiteX9" fmla="*/ 138830 w 198361"/>
              <a:gd name="connsiteY9" fmla="*/ 59532 h 500063"/>
              <a:gd name="connsiteX10" fmla="*/ 136449 w 198361"/>
              <a:gd name="connsiteY10" fmla="*/ 38100 h 500063"/>
              <a:gd name="connsiteX11" fmla="*/ 131686 w 198361"/>
              <a:gd name="connsiteY11" fmla="*/ 23813 h 500063"/>
              <a:gd name="connsiteX12" fmla="*/ 115018 w 198361"/>
              <a:gd name="connsiteY12" fmla="*/ 16669 h 500063"/>
              <a:gd name="connsiteX13" fmla="*/ 107874 w 198361"/>
              <a:gd name="connsiteY13" fmla="*/ 9525 h 500063"/>
              <a:gd name="connsiteX14" fmla="*/ 93586 w 198361"/>
              <a:gd name="connsiteY14" fmla="*/ 0 h 500063"/>
              <a:gd name="connsiteX15" fmla="*/ 69774 w 198361"/>
              <a:gd name="connsiteY15" fmla="*/ 2382 h 500063"/>
              <a:gd name="connsiteX16" fmla="*/ 65011 w 198361"/>
              <a:gd name="connsiteY16" fmla="*/ 9525 h 500063"/>
              <a:gd name="connsiteX17" fmla="*/ 57868 w 198361"/>
              <a:gd name="connsiteY17" fmla="*/ 11907 h 500063"/>
              <a:gd name="connsiteX18" fmla="*/ 50724 w 198361"/>
              <a:gd name="connsiteY18" fmla="*/ 21432 h 500063"/>
              <a:gd name="connsiteX19" fmla="*/ 38818 w 198361"/>
              <a:gd name="connsiteY19" fmla="*/ 40482 h 500063"/>
              <a:gd name="connsiteX20" fmla="*/ 36436 w 198361"/>
              <a:gd name="connsiteY20" fmla="*/ 54769 h 500063"/>
              <a:gd name="connsiteX21" fmla="*/ 34055 w 198361"/>
              <a:gd name="connsiteY21" fmla="*/ 64294 h 500063"/>
              <a:gd name="connsiteX22" fmla="*/ 31674 w 198361"/>
              <a:gd name="connsiteY22" fmla="*/ 338138 h 500063"/>
              <a:gd name="connsiteX23" fmla="*/ 29293 w 198361"/>
              <a:gd name="connsiteY23" fmla="*/ 345282 h 500063"/>
              <a:gd name="connsiteX24" fmla="*/ 22149 w 198361"/>
              <a:gd name="connsiteY24" fmla="*/ 364332 h 500063"/>
              <a:gd name="connsiteX25" fmla="*/ 19768 w 198361"/>
              <a:gd name="connsiteY25" fmla="*/ 373857 h 500063"/>
              <a:gd name="connsiteX26" fmla="*/ 10243 w 198361"/>
              <a:gd name="connsiteY26" fmla="*/ 388144 h 500063"/>
              <a:gd name="connsiteX27" fmla="*/ 22149 w 198361"/>
              <a:gd name="connsiteY27" fmla="*/ 495300 h 500063"/>
              <a:gd name="connsiteX28" fmla="*/ 31674 w 198361"/>
              <a:gd name="connsiteY28" fmla="*/ 500063 h 500063"/>
              <a:gd name="connsiteX29" fmla="*/ 198361 w 198361"/>
              <a:gd name="connsiteY29" fmla="*/ 452438 h 500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8361" h="500063">
                <a:moveTo>
                  <a:pt x="179311" y="228600"/>
                </a:moveTo>
                <a:lnTo>
                  <a:pt x="179311" y="228600"/>
                </a:lnTo>
                <a:cubicBezTo>
                  <a:pt x="176930" y="221456"/>
                  <a:pt x="174237" y="214409"/>
                  <a:pt x="172168" y="207169"/>
                </a:cubicBezTo>
                <a:cubicBezTo>
                  <a:pt x="171056" y="203277"/>
                  <a:pt x="170768" y="199189"/>
                  <a:pt x="169786" y="195263"/>
                </a:cubicBezTo>
                <a:cubicBezTo>
                  <a:pt x="168033" y="188253"/>
                  <a:pt x="166052" y="185412"/>
                  <a:pt x="162643" y="178594"/>
                </a:cubicBezTo>
                <a:cubicBezTo>
                  <a:pt x="161849" y="158750"/>
                  <a:pt x="161676" y="138872"/>
                  <a:pt x="160261" y="119063"/>
                </a:cubicBezTo>
                <a:cubicBezTo>
                  <a:pt x="160082" y="116559"/>
                  <a:pt x="158919" y="114204"/>
                  <a:pt x="157880" y="111919"/>
                </a:cubicBezTo>
                <a:cubicBezTo>
                  <a:pt x="154942" y="105456"/>
                  <a:pt x="148355" y="92869"/>
                  <a:pt x="148355" y="92869"/>
                </a:cubicBezTo>
                <a:cubicBezTo>
                  <a:pt x="144989" y="76039"/>
                  <a:pt x="147254" y="84804"/>
                  <a:pt x="141211" y="66675"/>
                </a:cubicBezTo>
                <a:lnTo>
                  <a:pt x="138830" y="59532"/>
                </a:lnTo>
                <a:cubicBezTo>
                  <a:pt x="138036" y="52388"/>
                  <a:pt x="137859" y="45148"/>
                  <a:pt x="136449" y="38100"/>
                </a:cubicBezTo>
                <a:cubicBezTo>
                  <a:pt x="135464" y="33177"/>
                  <a:pt x="136176" y="26058"/>
                  <a:pt x="131686" y="23813"/>
                </a:cubicBezTo>
                <a:cubicBezTo>
                  <a:pt x="119916" y="17927"/>
                  <a:pt x="125529" y="20173"/>
                  <a:pt x="115018" y="16669"/>
                </a:cubicBezTo>
                <a:cubicBezTo>
                  <a:pt x="112637" y="14288"/>
                  <a:pt x="110676" y="11393"/>
                  <a:pt x="107874" y="9525"/>
                </a:cubicBezTo>
                <a:cubicBezTo>
                  <a:pt x="87196" y="-4260"/>
                  <a:pt x="116376" y="22790"/>
                  <a:pt x="93586" y="0"/>
                </a:cubicBezTo>
                <a:cubicBezTo>
                  <a:pt x="85649" y="794"/>
                  <a:pt x="77342" y="-141"/>
                  <a:pt x="69774" y="2382"/>
                </a:cubicBezTo>
                <a:cubicBezTo>
                  <a:pt x="67059" y="3287"/>
                  <a:pt x="67246" y="7737"/>
                  <a:pt x="65011" y="9525"/>
                </a:cubicBezTo>
                <a:cubicBezTo>
                  <a:pt x="63051" y="11093"/>
                  <a:pt x="60249" y="11113"/>
                  <a:pt x="57868" y="11907"/>
                </a:cubicBezTo>
                <a:cubicBezTo>
                  <a:pt x="55487" y="15082"/>
                  <a:pt x="52828" y="18067"/>
                  <a:pt x="50724" y="21432"/>
                </a:cubicBezTo>
                <a:cubicBezTo>
                  <a:pt x="34373" y="47592"/>
                  <a:pt x="59062" y="13488"/>
                  <a:pt x="38818" y="40482"/>
                </a:cubicBezTo>
                <a:cubicBezTo>
                  <a:pt x="38024" y="45244"/>
                  <a:pt x="37383" y="50035"/>
                  <a:pt x="36436" y="54769"/>
                </a:cubicBezTo>
                <a:cubicBezTo>
                  <a:pt x="35794" y="57978"/>
                  <a:pt x="34110" y="61022"/>
                  <a:pt x="34055" y="64294"/>
                </a:cubicBezTo>
                <a:cubicBezTo>
                  <a:pt x="32521" y="155566"/>
                  <a:pt x="33221" y="246866"/>
                  <a:pt x="31674" y="338138"/>
                </a:cubicBezTo>
                <a:cubicBezTo>
                  <a:pt x="31631" y="340648"/>
                  <a:pt x="29902" y="342847"/>
                  <a:pt x="29293" y="345282"/>
                </a:cubicBezTo>
                <a:cubicBezTo>
                  <a:pt x="25173" y="361759"/>
                  <a:pt x="29988" y="352573"/>
                  <a:pt x="22149" y="364332"/>
                </a:cubicBezTo>
                <a:cubicBezTo>
                  <a:pt x="21355" y="367507"/>
                  <a:pt x="21392" y="371016"/>
                  <a:pt x="19768" y="373857"/>
                </a:cubicBezTo>
                <a:cubicBezTo>
                  <a:pt x="5499" y="398826"/>
                  <a:pt x="17676" y="365841"/>
                  <a:pt x="10243" y="388144"/>
                </a:cubicBezTo>
                <a:cubicBezTo>
                  <a:pt x="13077" y="512875"/>
                  <a:pt x="-21303" y="482884"/>
                  <a:pt x="22149" y="495300"/>
                </a:cubicBezTo>
                <a:cubicBezTo>
                  <a:pt x="29810" y="497489"/>
                  <a:pt x="27763" y="496152"/>
                  <a:pt x="31674" y="500063"/>
                </a:cubicBezTo>
                <a:lnTo>
                  <a:pt x="198361" y="452438"/>
                </a:lnTo>
              </a:path>
            </a:pathLst>
          </a:cu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 name="Picture 1">
            <a:extLst>
              <a:ext uri="{FF2B5EF4-FFF2-40B4-BE49-F238E27FC236}">
                <a16:creationId xmlns:a16="http://schemas.microsoft.com/office/drawing/2014/main" id="{F35E552B-8C0A-4826-86DA-0016133742E4}"/>
              </a:ext>
            </a:extLst>
          </p:cNvPr>
          <p:cNvPicPr>
            <a:picLocks noChangeAspect="1"/>
          </p:cNvPicPr>
          <p:nvPr/>
        </p:nvPicPr>
        <p:blipFill>
          <a:blip r:embed="rId4"/>
          <a:stretch>
            <a:fillRect/>
          </a:stretch>
        </p:blipFill>
        <p:spPr>
          <a:xfrm>
            <a:off x="678656" y="1600200"/>
            <a:ext cx="4572000" cy="4572000"/>
          </a:xfrm>
          <a:prstGeom prst="rect">
            <a:avLst/>
          </a:prstGeom>
        </p:spPr>
      </p:pic>
      <p:pic>
        <p:nvPicPr>
          <p:cNvPr id="1026" name="Picture 2" descr="Image result for EEG&quot;">
            <a:extLst>
              <a:ext uri="{FF2B5EF4-FFF2-40B4-BE49-F238E27FC236}">
                <a16:creationId xmlns:a16="http://schemas.microsoft.com/office/drawing/2014/main" id="{32A905DC-D6EE-4C99-9B97-7A0E8D08A7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2175" y="2171700"/>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6398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616CD778-F375-47DB-8C86-2A0518244F65}"/>
              </a:ext>
            </a:extLst>
          </p:cNvPr>
          <p:cNvPicPr>
            <a:picLocks noChangeAspect="1"/>
          </p:cNvPicPr>
          <p:nvPr/>
        </p:nvPicPr>
        <p:blipFill rotWithShape="1">
          <a:blip r:embed="rId3">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grpSp>
        <p:nvGrpSpPr>
          <p:cNvPr id="12" name="Group 11">
            <a:extLst>
              <a:ext uri="{FF2B5EF4-FFF2-40B4-BE49-F238E27FC236}">
                <a16:creationId xmlns:a16="http://schemas.microsoft.com/office/drawing/2014/main" id="{6CD9C340-FD62-4C60-8F59-78BFB078ADA5}"/>
              </a:ext>
            </a:extLst>
          </p:cNvPr>
          <p:cNvGrpSpPr/>
          <p:nvPr/>
        </p:nvGrpSpPr>
        <p:grpSpPr>
          <a:xfrm>
            <a:off x="3016209" y="1411249"/>
            <a:ext cx="6159583" cy="4305300"/>
            <a:chOff x="3956685" y="1930400"/>
            <a:chExt cx="4275822" cy="2988627"/>
          </a:xfrm>
        </p:grpSpPr>
        <p:sp>
          <p:nvSpPr>
            <p:cNvPr id="11" name="Rectangle 10">
              <a:extLst>
                <a:ext uri="{FF2B5EF4-FFF2-40B4-BE49-F238E27FC236}">
                  <a16:creationId xmlns:a16="http://schemas.microsoft.com/office/drawing/2014/main" id="{A301D6C2-AADB-4CCB-88EB-CC26E34BBA2B}"/>
                </a:ext>
              </a:extLst>
            </p:cNvPr>
            <p:cNvSpPr/>
            <p:nvPr/>
          </p:nvSpPr>
          <p:spPr>
            <a:xfrm>
              <a:off x="3962400" y="1930400"/>
              <a:ext cx="4270107" cy="29886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 name="Group 4">
              <a:extLst>
                <a:ext uri="{FF2B5EF4-FFF2-40B4-BE49-F238E27FC236}">
                  <a16:creationId xmlns:a16="http://schemas.microsoft.com/office/drawing/2014/main" id="{05295016-2E3C-4442-AF63-F6A653CB87E8}"/>
                </a:ext>
              </a:extLst>
            </p:cNvPr>
            <p:cNvGrpSpPr/>
            <p:nvPr/>
          </p:nvGrpSpPr>
          <p:grpSpPr>
            <a:xfrm>
              <a:off x="3956685" y="1938972"/>
              <a:ext cx="4275822" cy="2980055"/>
              <a:chOff x="0" y="0"/>
              <a:chExt cx="4276356" cy="2980055"/>
            </a:xfrm>
          </p:grpSpPr>
          <p:grpSp>
            <p:nvGrpSpPr>
              <p:cNvPr id="6" name="Group 5">
                <a:extLst>
                  <a:ext uri="{FF2B5EF4-FFF2-40B4-BE49-F238E27FC236}">
                    <a16:creationId xmlns:a16="http://schemas.microsoft.com/office/drawing/2014/main" id="{71C8F64C-B662-4A53-92D8-29073CD3441B}"/>
                  </a:ext>
                </a:extLst>
              </p:cNvPr>
              <p:cNvGrpSpPr/>
              <p:nvPr/>
            </p:nvGrpSpPr>
            <p:grpSpPr>
              <a:xfrm>
                <a:off x="0" y="0"/>
                <a:ext cx="4276356" cy="2980055"/>
                <a:chOff x="0" y="0"/>
                <a:chExt cx="4276356" cy="2980055"/>
              </a:xfrm>
            </p:grpSpPr>
            <p:pic>
              <p:nvPicPr>
                <p:cNvPr id="9" name="Picture 8">
                  <a:extLst>
                    <a:ext uri="{FF2B5EF4-FFF2-40B4-BE49-F238E27FC236}">
                      <a16:creationId xmlns:a16="http://schemas.microsoft.com/office/drawing/2014/main" id="{BE71F752-50E3-49E7-AE3D-67C85E413C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3231" y="526704"/>
                  <a:ext cx="2143125" cy="2143125"/>
                </a:xfrm>
                <a:prstGeom prst="rect">
                  <a:avLst/>
                </a:prstGeom>
              </p:spPr>
            </p:pic>
            <p:pic>
              <p:nvPicPr>
                <p:cNvPr id="10" name="Picture 9">
                  <a:extLst>
                    <a:ext uri="{FF2B5EF4-FFF2-40B4-BE49-F238E27FC236}">
                      <a16:creationId xmlns:a16="http://schemas.microsoft.com/office/drawing/2014/main" id="{F602C179-33C4-4A47-ABB3-2EB281FA6013}"/>
                    </a:ext>
                  </a:extLst>
                </p:cNvPr>
                <p:cNvPicPr>
                  <a:picLocks noChangeAspect="1"/>
                </p:cNvPicPr>
                <p:nvPr/>
              </p:nvPicPr>
              <p:blipFill rotWithShape="1">
                <a:blip r:embed="rId5">
                  <a:extLst>
                    <a:ext uri="{28A0092B-C50C-407E-A947-70E740481C1C}">
                      <a14:useLocalDpi xmlns:a14="http://schemas.microsoft.com/office/drawing/2010/main" val="0"/>
                    </a:ext>
                  </a:extLst>
                </a:blip>
                <a:srcRect r="61859"/>
                <a:stretch/>
              </p:blipFill>
              <p:spPr bwMode="auto">
                <a:xfrm>
                  <a:off x="0" y="0"/>
                  <a:ext cx="1280160" cy="2980055"/>
                </a:xfrm>
                <a:prstGeom prst="rect">
                  <a:avLst/>
                </a:prstGeom>
                <a:ln>
                  <a:noFill/>
                </a:ln>
                <a:extLst>
                  <a:ext uri="{53640926-AAD7-44D8-BBD7-CCE9431645EC}">
                    <a14:shadowObscured xmlns:a14="http://schemas.microsoft.com/office/drawing/2010/main"/>
                  </a:ext>
                </a:extLst>
              </p:spPr>
            </p:pic>
          </p:grpSp>
          <p:sp>
            <p:nvSpPr>
              <p:cNvPr id="7" name="Text Box 47">
                <a:extLst>
                  <a:ext uri="{FF2B5EF4-FFF2-40B4-BE49-F238E27FC236}">
                    <a16:creationId xmlns:a16="http://schemas.microsoft.com/office/drawing/2014/main" id="{F59DFF1D-C305-4382-839A-6524306D8047}"/>
                  </a:ext>
                </a:extLst>
              </p:cNvPr>
              <p:cNvSpPr txBox="1"/>
              <p:nvPr/>
            </p:nvSpPr>
            <p:spPr>
              <a:xfrm>
                <a:off x="381000" y="2590800"/>
                <a:ext cx="409575" cy="3143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200">
                    <a:effectLst/>
                    <a:latin typeface="Times New Roman" panose="02020603050405020304" pitchFamily="18" charset="0"/>
                    <a:ea typeface="Times New Roman" panose="02020603050405020304" pitchFamily="18" charset="0"/>
                  </a:rPr>
                  <a:t>(a)</a:t>
                </a:r>
                <a:endParaRPr lang="en-AU" sz="1200">
                  <a:effectLst/>
                  <a:latin typeface="Times New Roman" panose="02020603050405020304" pitchFamily="18" charset="0"/>
                  <a:ea typeface="Times New Roman" panose="02020603050405020304" pitchFamily="18" charset="0"/>
                </a:endParaRPr>
              </a:p>
            </p:txBody>
          </p:sp>
          <p:sp>
            <p:nvSpPr>
              <p:cNvPr id="8" name="Text Box 48">
                <a:extLst>
                  <a:ext uri="{FF2B5EF4-FFF2-40B4-BE49-F238E27FC236}">
                    <a16:creationId xmlns:a16="http://schemas.microsoft.com/office/drawing/2014/main" id="{DD7B2191-C1FC-4D30-8F60-EF5E76DD4AEC}"/>
                  </a:ext>
                </a:extLst>
              </p:cNvPr>
              <p:cNvSpPr txBox="1"/>
              <p:nvPr/>
            </p:nvSpPr>
            <p:spPr>
              <a:xfrm>
                <a:off x="3152775" y="2581275"/>
                <a:ext cx="409575" cy="3143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200">
                    <a:effectLst/>
                    <a:latin typeface="Times New Roman" panose="02020603050405020304" pitchFamily="18" charset="0"/>
                    <a:ea typeface="Times New Roman" panose="02020603050405020304" pitchFamily="18" charset="0"/>
                  </a:rPr>
                  <a:t>(b)</a:t>
                </a:r>
                <a:endParaRPr lang="en-AU" sz="1200">
                  <a:effectLst/>
                  <a:latin typeface="Times New Roman" panose="02020603050405020304" pitchFamily="18" charset="0"/>
                  <a:ea typeface="Times New Roman" panose="02020603050405020304" pitchFamily="18" charset="0"/>
                </a:endParaRPr>
              </a:p>
            </p:txBody>
          </p:sp>
        </p:grpSp>
      </p:grpSp>
    </p:spTree>
    <p:extLst>
      <p:ext uri="{BB962C8B-B14F-4D97-AF65-F5344CB8AC3E}">
        <p14:creationId xmlns:p14="http://schemas.microsoft.com/office/powerpoint/2010/main" val="948898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AD22D795-FAE5-440F-8069-63F03ACB3A76}"/>
              </a:ext>
            </a:extLst>
          </p:cNvPr>
          <p:cNvPicPr>
            <a:picLocks noChangeAspect="1"/>
          </p:cNvPicPr>
          <p:nvPr/>
        </p:nvPicPr>
        <p:blipFill rotWithShape="1">
          <a:blip r:embed="rId3">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grpSp>
        <p:nvGrpSpPr>
          <p:cNvPr id="5" name="Group 4">
            <a:extLst>
              <a:ext uri="{FF2B5EF4-FFF2-40B4-BE49-F238E27FC236}">
                <a16:creationId xmlns:a16="http://schemas.microsoft.com/office/drawing/2014/main" id="{C73C4BFC-A8FB-48D4-9364-DC099140096A}"/>
              </a:ext>
            </a:extLst>
          </p:cNvPr>
          <p:cNvGrpSpPr/>
          <p:nvPr/>
        </p:nvGrpSpPr>
        <p:grpSpPr>
          <a:xfrm>
            <a:off x="1107616" y="1412678"/>
            <a:ext cx="9976767" cy="2867689"/>
            <a:chOff x="467033" y="1340517"/>
            <a:chExt cx="9976767" cy="2867689"/>
          </a:xfrm>
        </p:grpSpPr>
        <p:pic>
          <p:nvPicPr>
            <p:cNvPr id="6" name="Graphic 5" descr="Brain in head">
              <a:extLst>
                <a:ext uri="{FF2B5EF4-FFF2-40B4-BE49-F238E27FC236}">
                  <a16:creationId xmlns:a16="http://schemas.microsoft.com/office/drawing/2014/main" id="{C579F6F3-5A56-4072-BBBA-DA7CA4231DB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5508" y="2229464"/>
              <a:ext cx="1978742" cy="1978742"/>
            </a:xfrm>
            <a:prstGeom prst="rect">
              <a:avLst/>
            </a:prstGeom>
          </p:spPr>
        </p:pic>
        <p:cxnSp>
          <p:nvCxnSpPr>
            <p:cNvPr id="7" name="Straight Arrow Connector 6">
              <a:extLst>
                <a:ext uri="{FF2B5EF4-FFF2-40B4-BE49-F238E27FC236}">
                  <a16:creationId xmlns:a16="http://schemas.microsoft.com/office/drawing/2014/main" id="{C26978BB-5F7D-48B4-8365-885DC88BB812}"/>
                </a:ext>
              </a:extLst>
            </p:cNvPr>
            <p:cNvCxnSpPr>
              <a:cxnSpLocks/>
            </p:cNvCxnSpPr>
            <p:nvPr/>
          </p:nvCxnSpPr>
          <p:spPr>
            <a:xfrm>
              <a:off x="2644490" y="1833812"/>
              <a:ext cx="1681316" cy="0"/>
            </a:xfrm>
            <a:prstGeom prst="straightConnector1">
              <a:avLst/>
            </a:prstGeom>
            <a:ln w="152400">
              <a:tailEnd type="triangle"/>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75F51F35-3A22-4898-895D-A7C1976622AA}"/>
                </a:ext>
              </a:extLst>
            </p:cNvPr>
            <p:cNvSpPr/>
            <p:nvPr/>
          </p:nvSpPr>
          <p:spPr>
            <a:xfrm>
              <a:off x="467033" y="1340517"/>
              <a:ext cx="2095693" cy="986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150" dirty="0">
                  <a:solidFill>
                    <a:schemeClr val="bg2"/>
                  </a:solidFill>
                  <a:latin typeface="+mj-lt"/>
                </a:rPr>
                <a:t>Recording</a:t>
              </a:r>
              <a:endParaRPr lang="en-AU" sz="2800" b="1" spc="-150" dirty="0">
                <a:solidFill>
                  <a:schemeClr val="bg2"/>
                </a:solidFill>
                <a:latin typeface="+mj-lt"/>
              </a:endParaRPr>
            </a:p>
          </p:txBody>
        </p:sp>
        <p:sp>
          <p:nvSpPr>
            <p:cNvPr id="9" name="Rectangle 8">
              <a:extLst>
                <a:ext uri="{FF2B5EF4-FFF2-40B4-BE49-F238E27FC236}">
                  <a16:creationId xmlns:a16="http://schemas.microsoft.com/office/drawing/2014/main" id="{9F3403EF-8147-4AD3-BC35-0520C9EF471B}"/>
                </a:ext>
              </a:extLst>
            </p:cNvPr>
            <p:cNvSpPr/>
            <p:nvPr/>
          </p:nvSpPr>
          <p:spPr>
            <a:xfrm>
              <a:off x="4407570" y="1340517"/>
              <a:ext cx="2095693" cy="986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150" dirty="0">
                  <a:solidFill>
                    <a:schemeClr val="bg2"/>
                  </a:solidFill>
                  <a:latin typeface="+mj-lt"/>
                </a:rPr>
                <a:t>Processing</a:t>
              </a:r>
              <a:endParaRPr lang="en-AU" sz="2800" b="1" spc="-150" dirty="0">
                <a:solidFill>
                  <a:schemeClr val="bg2"/>
                </a:solidFill>
                <a:latin typeface="+mj-lt"/>
              </a:endParaRPr>
            </a:p>
          </p:txBody>
        </p:sp>
        <p:cxnSp>
          <p:nvCxnSpPr>
            <p:cNvPr id="10" name="Straight Arrow Connector 9">
              <a:extLst>
                <a:ext uri="{FF2B5EF4-FFF2-40B4-BE49-F238E27FC236}">
                  <a16:creationId xmlns:a16="http://schemas.microsoft.com/office/drawing/2014/main" id="{55CAE7AF-DD26-4B0F-903C-62BFB11E5BEE}"/>
                </a:ext>
              </a:extLst>
            </p:cNvPr>
            <p:cNvCxnSpPr>
              <a:cxnSpLocks/>
            </p:cNvCxnSpPr>
            <p:nvPr/>
          </p:nvCxnSpPr>
          <p:spPr>
            <a:xfrm>
              <a:off x="6585027" y="1833812"/>
              <a:ext cx="1681316" cy="0"/>
            </a:xfrm>
            <a:prstGeom prst="straightConnector1">
              <a:avLst/>
            </a:prstGeom>
            <a:ln w="152400">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3AAE88E0-A544-41E7-A4F2-252EC4F97AFE}"/>
                </a:ext>
              </a:extLst>
            </p:cNvPr>
            <p:cNvSpPr/>
            <p:nvPr/>
          </p:nvSpPr>
          <p:spPr>
            <a:xfrm>
              <a:off x="8348107" y="1340517"/>
              <a:ext cx="2095693" cy="986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150" dirty="0">
                  <a:solidFill>
                    <a:schemeClr val="bg2"/>
                  </a:solidFill>
                  <a:latin typeface="+mj-lt"/>
                </a:rPr>
                <a:t>Effector</a:t>
              </a:r>
              <a:endParaRPr lang="en-AU" sz="2800" b="1" spc="-150" dirty="0">
                <a:solidFill>
                  <a:schemeClr val="bg2"/>
                </a:solidFill>
                <a:latin typeface="+mj-lt"/>
              </a:endParaRPr>
            </a:p>
          </p:txBody>
        </p:sp>
        <p:grpSp>
          <p:nvGrpSpPr>
            <p:cNvPr id="12" name="Group 11">
              <a:extLst>
                <a:ext uri="{FF2B5EF4-FFF2-40B4-BE49-F238E27FC236}">
                  <a16:creationId xmlns:a16="http://schemas.microsoft.com/office/drawing/2014/main" id="{A8AA44B2-DE54-42CA-B398-DAD2D082D54A}"/>
                </a:ext>
              </a:extLst>
            </p:cNvPr>
            <p:cNvGrpSpPr/>
            <p:nvPr/>
          </p:nvGrpSpPr>
          <p:grpSpPr>
            <a:xfrm>
              <a:off x="2445775" y="2394283"/>
              <a:ext cx="7022370" cy="986589"/>
              <a:chOff x="2445775" y="2394283"/>
              <a:chExt cx="7022370" cy="986589"/>
            </a:xfrm>
          </p:grpSpPr>
          <p:cxnSp>
            <p:nvCxnSpPr>
              <p:cNvPr id="14" name="Straight Connector 13">
                <a:extLst>
                  <a:ext uri="{FF2B5EF4-FFF2-40B4-BE49-F238E27FC236}">
                    <a16:creationId xmlns:a16="http://schemas.microsoft.com/office/drawing/2014/main" id="{9F544883-DC51-4A4A-926D-F5A134D690E3}"/>
                  </a:ext>
                </a:extLst>
              </p:cNvPr>
              <p:cNvCxnSpPr/>
              <p:nvPr/>
            </p:nvCxnSpPr>
            <p:spPr>
              <a:xfrm>
                <a:off x="9395953" y="2394283"/>
                <a:ext cx="0" cy="986589"/>
              </a:xfrm>
              <a:prstGeom prst="line">
                <a:avLst/>
              </a:prstGeom>
              <a:ln w="15240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1C1FF2DF-0FF4-42A4-88EB-4A6F8261C380}"/>
                  </a:ext>
                </a:extLst>
              </p:cNvPr>
              <p:cNvCxnSpPr>
                <a:cxnSpLocks/>
              </p:cNvCxnSpPr>
              <p:nvPr/>
            </p:nvCxnSpPr>
            <p:spPr>
              <a:xfrm flipH="1">
                <a:off x="2445775" y="3380872"/>
                <a:ext cx="7022370" cy="0"/>
              </a:xfrm>
              <a:prstGeom prst="line">
                <a:avLst/>
              </a:prstGeom>
              <a:ln w="1524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960A30B2-55CE-49FA-9BED-79842A3D8D49}"/>
                </a:ext>
              </a:extLst>
            </p:cNvPr>
            <p:cNvSpPr txBox="1"/>
            <p:nvPr/>
          </p:nvSpPr>
          <p:spPr>
            <a:xfrm>
              <a:off x="3646121" y="3395990"/>
              <a:ext cx="4621679" cy="523220"/>
            </a:xfrm>
            <a:prstGeom prst="rect">
              <a:avLst/>
            </a:prstGeom>
            <a:noFill/>
          </p:spPr>
          <p:txBody>
            <a:bodyPr wrap="square" rtlCol="0">
              <a:spAutoFit/>
            </a:bodyPr>
            <a:lstStyle/>
            <a:p>
              <a:pPr algn="ctr"/>
              <a:r>
                <a:rPr lang="en-US" sz="2800" b="1" dirty="0">
                  <a:latin typeface="+mj-lt"/>
                </a:rPr>
                <a:t>Feedback</a:t>
              </a:r>
              <a:endParaRPr lang="en-AU" b="1" dirty="0">
                <a:latin typeface="+mj-lt"/>
              </a:endParaRPr>
            </a:p>
          </p:txBody>
        </p:sp>
      </p:grpSp>
      <p:grpSp>
        <p:nvGrpSpPr>
          <p:cNvPr id="19" name="Group 18">
            <a:extLst>
              <a:ext uri="{FF2B5EF4-FFF2-40B4-BE49-F238E27FC236}">
                <a16:creationId xmlns:a16="http://schemas.microsoft.com/office/drawing/2014/main" id="{62CBE13E-7A73-453D-99BE-21E9CB92AAFB}"/>
              </a:ext>
            </a:extLst>
          </p:cNvPr>
          <p:cNvGrpSpPr/>
          <p:nvPr/>
        </p:nvGrpSpPr>
        <p:grpSpPr>
          <a:xfrm>
            <a:off x="3844413" y="693669"/>
            <a:ext cx="4213122" cy="5869858"/>
            <a:chOff x="3844413" y="693669"/>
            <a:chExt cx="4213122" cy="5869858"/>
          </a:xfrm>
        </p:grpSpPr>
        <p:cxnSp>
          <p:nvCxnSpPr>
            <p:cNvPr id="17" name="Straight Connector 16">
              <a:extLst>
                <a:ext uri="{FF2B5EF4-FFF2-40B4-BE49-F238E27FC236}">
                  <a16:creationId xmlns:a16="http://schemas.microsoft.com/office/drawing/2014/main" id="{02A81C76-D62D-4450-B9CB-36207A9376EB}"/>
                </a:ext>
              </a:extLst>
            </p:cNvPr>
            <p:cNvCxnSpPr/>
            <p:nvPr/>
          </p:nvCxnSpPr>
          <p:spPr>
            <a:xfrm flipV="1">
              <a:off x="3844413" y="693669"/>
              <a:ext cx="0" cy="58698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E8525EC-4E58-437A-A3BE-5C4457BD15E7}"/>
                </a:ext>
              </a:extLst>
            </p:cNvPr>
            <p:cNvCxnSpPr/>
            <p:nvPr/>
          </p:nvCxnSpPr>
          <p:spPr>
            <a:xfrm flipV="1">
              <a:off x="8057535" y="693669"/>
              <a:ext cx="0" cy="58698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F1864BF1-6C15-4F20-947F-11692808FE97}"/>
              </a:ext>
            </a:extLst>
          </p:cNvPr>
          <p:cNvSpPr txBox="1"/>
          <p:nvPr/>
        </p:nvSpPr>
        <p:spPr>
          <a:xfrm>
            <a:off x="8727300" y="4194193"/>
            <a:ext cx="2762857" cy="1200329"/>
          </a:xfrm>
          <a:prstGeom prst="rect">
            <a:avLst/>
          </a:prstGeom>
          <a:noFill/>
        </p:spPr>
        <p:txBody>
          <a:bodyPr wrap="square" rtlCol="0">
            <a:spAutoFit/>
          </a:bodyPr>
          <a:lstStyle/>
          <a:p>
            <a:r>
              <a:rPr lang="en-US" dirty="0" err="1"/>
              <a:t>InMoov</a:t>
            </a:r>
            <a:r>
              <a:rPr lang="en-US" dirty="0"/>
              <a:t> Arm</a:t>
            </a:r>
          </a:p>
          <a:p>
            <a:pPr marL="285750" indent="-285750">
              <a:buFont typeface="Arial" panose="020B0604020202020204" pitchFamily="34" charset="0"/>
              <a:buChar char="•"/>
            </a:pPr>
            <a:r>
              <a:rPr lang="en-US" dirty="0"/>
              <a:t>Open Source</a:t>
            </a:r>
          </a:p>
          <a:p>
            <a:pPr marL="285750" indent="-285750">
              <a:buFont typeface="Arial" panose="020B0604020202020204" pitchFamily="34" charset="0"/>
              <a:buChar char="•"/>
            </a:pPr>
            <a:r>
              <a:rPr lang="en-US" dirty="0"/>
              <a:t>Aesthetically Pleasing</a:t>
            </a:r>
          </a:p>
          <a:p>
            <a:pPr marL="285750" indent="-285750">
              <a:buFont typeface="Arial" panose="020B0604020202020204" pitchFamily="34" charset="0"/>
              <a:buChar char="•"/>
            </a:pPr>
            <a:r>
              <a:rPr lang="en-US" dirty="0"/>
              <a:t>Carbon </a:t>
            </a:r>
            <a:r>
              <a:rPr lang="en-US" dirty="0" err="1"/>
              <a:t>Fibre</a:t>
            </a:r>
            <a:r>
              <a:rPr lang="en-US" dirty="0"/>
              <a:t> &amp; Nylon</a:t>
            </a:r>
          </a:p>
        </p:txBody>
      </p:sp>
      <p:sp>
        <p:nvSpPr>
          <p:cNvPr id="20" name="TextBox 19">
            <a:extLst>
              <a:ext uri="{FF2B5EF4-FFF2-40B4-BE49-F238E27FC236}">
                <a16:creationId xmlns:a16="http://schemas.microsoft.com/office/drawing/2014/main" id="{87D605C9-F996-45E3-B4FA-F8972802CF2F}"/>
              </a:ext>
            </a:extLst>
          </p:cNvPr>
          <p:cNvSpPr txBox="1"/>
          <p:nvPr/>
        </p:nvSpPr>
        <p:spPr>
          <a:xfrm>
            <a:off x="904100" y="4194193"/>
            <a:ext cx="2762857" cy="1477328"/>
          </a:xfrm>
          <a:prstGeom prst="rect">
            <a:avLst/>
          </a:prstGeom>
          <a:noFill/>
        </p:spPr>
        <p:txBody>
          <a:bodyPr wrap="square" rtlCol="0">
            <a:spAutoFit/>
          </a:bodyPr>
          <a:lstStyle/>
          <a:p>
            <a:r>
              <a:rPr lang="en-US" dirty="0"/>
              <a:t>EEG</a:t>
            </a:r>
          </a:p>
          <a:p>
            <a:pPr marL="285750" indent="-285750">
              <a:buFont typeface="Arial" panose="020B0604020202020204" pitchFamily="34" charset="0"/>
              <a:buChar char="•"/>
            </a:pPr>
            <a:r>
              <a:rPr lang="en-US" dirty="0"/>
              <a:t>Non-Invasive</a:t>
            </a:r>
          </a:p>
          <a:p>
            <a:pPr marL="285750" indent="-285750">
              <a:buFont typeface="Arial" panose="020B0604020202020204" pitchFamily="34" charset="0"/>
              <a:buChar char="•"/>
            </a:pPr>
            <a:r>
              <a:rPr lang="en-US" dirty="0"/>
              <a:t>High Temporal Resolution</a:t>
            </a:r>
          </a:p>
          <a:p>
            <a:pPr marL="285750" indent="-285750">
              <a:buFont typeface="Arial" panose="020B0604020202020204" pitchFamily="34" charset="0"/>
              <a:buChar char="•"/>
            </a:pPr>
            <a:r>
              <a:rPr lang="en-US" dirty="0"/>
              <a:t>Dry Electrodes</a:t>
            </a:r>
          </a:p>
        </p:txBody>
      </p:sp>
    </p:spTree>
    <p:extLst>
      <p:ext uri="{BB962C8B-B14F-4D97-AF65-F5344CB8AC3E}">
        <p14:creationId xmlns:p14="http://schemas.microsoft.com/office/powerpoint/2010/main" val="178101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AD22D795-FAE5-440F-8069-63F03ACB3A76}"/>
              </a:ext>
            </a:extLst>
          </p:cNvPr>
          <p:cNvPicPr>
            <a:picLocks noChangeAspect="1"/>
          </p:cNvPicPr>
          <p:nvPr/>
        </p:nvPicPr>
        <p:blipFill rotWithShape="1">
          <a:blip r:embed="rId3">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pic>
        <p:nvPicPr>
          <p:cNvPr id="2" name="Picture 1">
            <a:extLst>
              <a:ext uri="{FF2B5EF4-FFF2-40B4-BE49-F238E27FC236}">
                <a16:creationId xmlns:a16="http://schemas.microsoft.com/office/drawing/2014/main" id="{2FEAD731-505C-4385-90B7-B90CAC8002E5}"/>
              </a:ext>
            </a:extLst>
          </p:cNvPr>
          <p:cNvPicPr>
            <a:picLocks noChangeAspect="1"/>
          </p:cNvPicPr>
          <p:nvPr/>
        </p:nvPicPr>
        <p:blipFill>
          <a:blip r:embed="rId4"/>
          <a:stretch>
            <a:fillRect/>
          </a:stretch>
        </p:blipFill>
        <p:spPr>
          <a:xfrm>
            <a:off x="2428899" y="1565029"/>
            <a:ext cx="7334202" cy="4238167"/>
          </a:xfrm>
          <a:prstGeom prst="rect">
            <a:avLst/>
          </a:prstGeom>
        </p:spPr>
      </p:pic>
    </p:spTree>
    <p:extLst>
      <p:ext uri="{BB962C8B-B14F-4D97-AF65-F5344CB8AC3E}">
        <p14:creationId xmlns:p14="http://schemas.microsoft.com/office/powerpoint/2010/main" val="1746272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57D1EE1E-8583-4A21-A70F-900144DD80DA}"/>
              </a:ext>
            </a:extLst>
          </p:cNvPr>
          <p:cNvPicPr>
            <a:picLocks noChangeAspect="1"/>
          </p:cNvPicPr>
          <p:nvPr/>
        </p:nvPicPr>
        <p:blipFill rotWithShape="1">
          <a:blip r:embed="rId3">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grpSp>
        <p:nvGrpSpPr>
          <p:cNvPr id="23" name="Group 22">
            <a:extLst>
              <a:ext uri="{FF2B5EF4-FFF2-40B4-BE49-F238E27FC236}">
                <a16:creationId xmlns:a16="http://schemas.microsoft.com/office/drawing/2014/main" id="{5C7A30EE-C195-4F07-A7E0-9EAFE411D4EC}"/>
              </a:ext>
            </a:extLst>
          </p:cNvPr>
          <p:cNvGrpSpPr/>
          <p:nvPr/>
        </p:nvGrpSpPr>
        <p:grpSpPr>
          <a:xfrm>
            <a:off x="1123950" y="689648"/>
            <a:ext cx="9944099" cy="1974077"/>
            <a:chOff x="508000" y="1235748"/>
            <a:chExt cx="9944099" cy="1974077"/>
          </a:xfrm>
        </p:grpSpPr>
        <p:sp>
          <p:nvSpPr>
            <p:cNvPr id="5" name="TextBox 4">
              <a:extLst>
                <a:ext uri="{FF2B5EF4-FFF2-40B4-BE49-F238E27FC236}">
                  <a16:creationId xmlns:a16="http://schemas.microsoft.com/office/drawing/2014/main" id="{4864D965-43CF-488D-B426-808EB9BE23A5}"/>
                </a:ext>
              </a:extLst>
            </p:cNvPr>
            <p:cNvSpPr txBox="1"/>
            <p:nvPr/>
          </p:nvSpPr>
          <p:spPr>
            <a:xfrm>
              <a:off x="508000" y="1930399"/>
              <a:ext cx="6642100" cy="584775"/>
            </a:xfrm>
            <a:prstGeom prst="rect">
              <a:avLst/>
            </a:prstGeom>
            <a:noFill/>
          </p:spPr>
          <p:txBody>
            <a:bodyPr wrap="square" rtlCol="0">
              <a:spAutoFit/>
            </a:bodyPr>
            <a:lstStyle/>
            <a:p>
              <a:r>
                <a:rPr lang="en-US" sz="3200" dirty="0"/>
                <a:t>Adaptive Autoregressive Modelling</a:t>
              </a:r>
              <a:endParaRPr lang="en-AU" sz="3200" dirty="0"/>
            </a:p>
          </p:txBody>
        </p:sp>
        <p:grpSp>
          <p:nvGrpSpPr>
            <p:cNvPr id="22" name="Group 21">
              <a:extLst>
                <a:ext uri="{FF2B5EF4-FFF2-40B4-BE49-F238E27FC236}">
                  <a16:creationId xmlns:a16="http://schemas.microsoft.com/office/drawing/2014/main" id="{AF2DDB38-D957-4D27-B48F-38E7A646B83E}"/>
                </a:ext>
              </a:extLst>
            </p:cNvPr>
            <p:cNvGrpSpPr/>
            <p:nvPr/>
          </p:nvGrpSpPr>
          <p:grpSpPr>
            <a:xfrm>
              <a:off x="8478022" y="1235748"/>
              <a:ext cx="1974077" cy="1974077"/>
              <a:chOff x="8478022" y="1235748"/>
              <a:chExt cx="1974077" cy="1974077"/>
            </a:xfrm>
          </p:grpSpPr>
          <p:grpSp>
            <p:nvGrpSpPr>
              <p:cNvPr id="14" name="Group 13">
                <a:extLst>
                  <a:ext uri="{FF2B5EF4-FFF2-40B4-BE49-F238E27FC236}">
                    <a16:creationId xmlns:a16="http://schemas.microsoft.com/office/drawing/2014/main" id="{EE177B2B-6495-46FF-9B9D-D709C5B20A47}"/>
                  </a:ext>
                </a:extLst>
              </p:cNvPr>
              <p:cNvGrpSpPr/>
              <p:nvPr/>
            </p:nvGrpSpPr>
            <p:grpSpPr>
              <a:xfrm>
                <a:off x="8478022" y="1235748"/>
                <a:ext cx="1974077" cy="1974077"/>
                <a:chOff x="8312923" y="1411249"/>
                <a:chExt cx="1560551" cy="1560551"/>
              </a:xfrm>
            </p:grpSpPr>
            <p:cxnSp>
              <p:nvCxnSpPr>
                <p:cNvPr id="7" name="Straight Connector 6">
                  <a:extLst>
                    <a:ext uri="{FF2B5EF4-FFF2-40B4-BE49-F238E27FC236}">
                      <a16:creationId xmlns:a16="http://schemas.microsoft.com/office/drawing/2014/main" id="{F9F64DFA-D9FB-414C-8501-A5C97FA1838B}"/>
                    </a:ext>
                  </a:extLst>
                </p:cNvPr>
                <p:cNvCxnSpPr>
                  <a:cxnSpLocks/>
                </p:cNvCxnSpPr>
                <p:nvPr/>
              </p:nvCxnSpPr>
              <p:spPr>
                <a:xfrm>
                  <a:off x="9093199" y="1411249"/>
                  <a:ext cx="0" cy="1560551"/>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A66F45B-B512-4A25-BADB-91BA57810C5F}"/>
                    </a:ext>
                  </a:extLst>
                </p:cNvPr>
                <p:cNvCxnSpPr>
                  <a:cxnSpLocks/>
                </p:cNvCxnSpPr>
                <p:nvPr/>
              </p:nvCxnSpPr>
              <p:spPr>
                <a:xfrm rot="5400000">
                  <a:off x="9093199" y="1411249"/>
                  <a:ext cx="0" cy="1560551"/>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grpSp>
          <p:sp>
            <p:nvSpPr>
              <p:cNvPr id="15" name="TextBox 14">
                <a:extLst>
                  <a:ext uri="{FF2B5EF4-FFF2-40B4-BE49-F238E27FC236}">
                    <a16:creationId xmlns:a16="http://schemas.microsoft.com/office/drawing/2014/main" id="{5DA5897B-7F31-4CF6-A0F3-F787725CBECF}"/>
                  </a:ext>
                </a:extLst>
              </p:cNvPr>
              <p:cNvSpPr txBox="1"/>
              <p:nvPr/>
            </p:nvSpPr>
            <p:spPr>
              <a:xfrm>
                <a:off x="9704582" y="1484122"/>
                <a:ext cx="254000" cy="369332"/>
              </a:xfrm>
              <a:prstGeom prst="rect">
                <a:avLst/>
              </a:prstGeom>
              <a:noFill/>
            </p:spPr>
            <p:txBody>
              <a:bodyPr wrap="square" rtlCol="0">
                <a:spAutoFit/>
              </a:bodyPr>
              <a:lstStyle/>
              <a:p>
                <a:pPr algn="ctr"/>
                <a:r>
                  <a:rPr lang="en-US" dirty="0"/>
                  <a:t>x</a:t>
                </a:r>
                <a:endParaRPr lang="en-AU" dirty="0"/>
              </a:p>
            </p:txBody>
          </p:sp>
          <p:sp>
            <p:nvSpPr>
              <p:cNvPr id="16" name="TextBox 15">
                <a:extLst>
                  <a:ext uri="{FF2B5EF4-FFF2-40B4-BE49-F238E27FC236}">
                    <a16:creationId xmlns:a16="http://schemas.microsoft.com/office/drawing/2014/main" id="{EBF8C962-744D-4C68-A234-7E565C96A940}"/>
                  </a:ext>
                </a:extLst>
              </p:cNvPr>
              <p:cNvSpPr txBox="1"/>
              <p:nvPr/>
            </p:nvSpPr>
            <p:spPr>
              <a:xfrm>
                <a:off x="9465062" y="1359935"/>
                <a:ext cx="254000" cy="369332"/>
              </a:xfrm>
              <a:prstGeom prst="rect">
                <a:avLst/>
              </a:prstGeom>
              <a:noFill/>
            </p:spPr>
            <p:txBody>
              <a:bodyPr wrap="square" rtlCol="0">
                <a:spAutoFit/>
              </a:bodyPr>
              <a:lstStyle/>
              <a:p>
                <a:pPr algn="ctr"/>
                <a:r>
                  <a:rPr lang="en-US" dirty="0"/>
                  <a:t>x</a:t>
                </a:r>
                <a:endParaRPr lang="en-AU" dirty="0"/>
              </a:p>
            </p:txBody>
          </p:sp>
          <p:sp>
            <p:nvSpPr>
              <p:cNvPr id="17" name="TextBox 16">
                <a:extLst>
                  <a:ext uri="{FF2B5EF4-FFF2-40B4-BE49-F238E27FC236}">
                    <a16:creationId xmlns:a16="http://schemas.microsoft.com/office/drawing/2014/main" id="{16471DFF-0C0D-44FA-97BE-EB9A638F78C1}"/>
                  </a:ext>
                </a:extLst>
              </p:cNvPr>
              <p:cNvSpPr txBox="1"/>
              <p:nvPr/>
            </p:nvSpPr>
            <p:spPr>
              <a:xfrm>
                <a:off x="9973062" y="1668788"/>
                <a:ext cx="254000" cy="369332"/>
              </a:xfrm>
              <a:prstGeom prst="rect">
                <a:avLst/>
              </a:prstGeom>
              <a:noFill/>
            </p:spPr>
            <p:txBody>
              <a:bodyPr wrap="square" rtlCol="0">
                <a:spAutoFit/>
              </a:bodyPr>
              <a:lstStyle/>
              <a:p>
                <a:pPr algn="ctr"/>
                <a:r>
                  <a:rPr lang="en-US" dirty="0"/>
                  <a:t>x</a:t>
                </a:r>
                <a:endParaRPr lang="en-AU" dirty="0"/>
              </a:p>
            </p:txBody>
          </p:sp>
          <p:sp>
            <p:nvSpPr>
              <p:cNvPr id="18" name="TextBox 17">
                <a:extLst>
                  <a:ext uri="{FF2B5EF4-FFF2-40B4-BE49-F238E27FC236}">
                    <a16:creationId xmlns:a16="http://schemas.microsoft.com/office/drawing/2014/main" id="{A25ED859-9458-4595-8E44-27E76E81BFB4}"/>
                  </a:ext>
                </a:extLst>
              </p:cNvPr>
              <p:cNvSpPr txBox="1"/>
              <p:nvPr/>
            </p:nvSpPr>
            <p:spPr>
              <a:xfrm>
                <a:off x="10170684" y="1853454"/>
                <a:ext cx="254000" cy="369332"/>
              </a:xfrm>
              <a:prstGeom prst="rect">
                <a:avLst/>
              </a:prstGeom>
              <a:noFill/>
            </p:spPr>
            <p:txBody>
              <a:bodyPr wrap="square" rtlCol="0">
                <a:spAutoFit/>
              </a:bodyPr>
              <a:lstStyle/>
              <a:p>
                <a:pPr algn="ctr"/>
                <a:r>
                  <a:rPr lang="en-US" dirty="0"/>
                  <a:t>x</a:t>
                </a:r>
                <a:endParaRPr lang="en-AU" dirty="0"/>
              </a:p>
            </p:txBody>
          </p:sp>
          <p:sp>
            <p:nvSpPr>
              <p:cNvPr id="19" name="TextBox 18">
                <a:extLst>
                  <a:ext uri="{FF2B5EF4-FFF2-40B4-BE49-F238E27FC236}">
                    <a16:creationId xmlns:a16="http://schemas.microsoft.com/office/drawing/2014/main" id="{1E2E5E45-1446-4C8E-B51C-27F581D469ED}"/>
                  </a:ext>
                </a:extLst>
              </p:cNvPr>
              <p:cNvSpPr txBox="1"/>
              <p:nvPr/>
            </p:nvSpPr>
            <p:spPr>
              <a:xfrm>
                <a:off x="9974843" y="2330509"/>
                <a:ext cx="254000" cy="369332"/>
              </a:xfrm>
              <a:prstGeom prst="rect">
                <a:avLst/>
              </a:prstGeom>
              <a:noFill/>
            </p:spPr>
            <p:txBody>
              <a:bodyPr wrap="square" rtlCol="0">
                <a:spAutoFit/>
              </a:bodyPr>
              <a:lstStyle/>
              <a:p>
                <a:pPr algn="ctr"/>
                <a:r>
                  <a:rPr lang="en-US" dirty="0"/>
                  <a:t>x</a:t>
                </a:r>
                <a:endParaRPr lang="en-AU" dirty="0"/>
              </a:p>
            </p:txBody>
          </p:sp>
          <p:sp>
            <p:nvSpPr>
              <p:cNvPr id="20" name="TextBox 19">
                <a:extLst>
                  <a:ext uri="{FF2B5EF4-FFF2-40B4-BE49-F238E27FC236}">
                    <a16:creationId xmlns:a16="http://schemas.microsoft.com/office/drawing/2014/main" id="{1CCD476B-C394-4A2C-B2D2-A688FDE8F120}"/>
                  </a:ext>
                </a:extLst>
              </p:cNvPr>
              <p:cNvSpPr txBox="1"/>
              <p:nvPr/>
            </p:nvSpPr>
            <p:spPr>
              <a:xfrm>
                <a:off x="9704582" y="2543852"/>
                <a:ext cx="254000" cy="369332"/>
              </a:xfrm>
              <a:prstGeom prst="rect">
                <a:avLst/>
              </a:prstGeom>
              <a:noFill/>
            </p:spPr>
            <p:txBody>
              <a:bodyPr wrap="square" rtlCol="0">
                <a:spAutoFit/>
              </a:bodyPr>
              <a:lstStyle/>
              <a:p>
                <a:pPr algn="ctr"/>
                <a:r>
                  <a:rPr lang="en-US" dirty="0"/>
                  <a:t>x</a:t>
                </a:r>
                <a:endParaRPr lang="en-AU" dirty="0"/>
              </a:p>
            </p:txBody>
          </p:sp>
          <p:sp>
            <p:nvSpPr>
              <p:cNvPr id="21" name="TextBox 20">
                <a:extLst>
                  <a:ext uri="{FF2B5EF4-FFF2-40B4-BE49-F238E27FC236}">
                    <a16:creationId xmlns:a16="http://schemas.microsoft.com/office/drawing/2014/main" id="{E9BD40B1-B100-492D-A86B-BD3302C37A5D}"/>
                  </a:ext>
                </a:extLst>
              </p:cNvPr>
              <p:cNvSpPr txBox="1"/>
              <p:nvPr/>
            </p:nvSpPr>
            <p:spPr>
              <a:xfrm>
                <a:off x="9465062" y="2716305"/>
                <a:ext cx="254000" cy="369332"/>
              </a:xfrm>
              <a:prstGeom prst="rect">
                <a:avLst/>
              </a:prstGeom>
              <a:noFill/>
            </p:spPr>
            <p:txBody>
              <a:bodyPr wrap="square" rtlCol="0">
                <a:spAutoFit/>
              </a:bodyPr>
              <a:lstStyle/>
              <a:p>
                <a:pPr algn="ctr"/>
                <a:r>
                  <a:rPr lang="en-US" dirty="0"/>
                  <a:t>x</a:t>
                </a:r>
                <a:endParaRPr lang="en-AU" dirty="0"/>
              </a:p>
            </p:txBody>
          </p:sp>
        </p:grpSp>
      </p:grpSp>
      <p:grpSp>
        <p:nvGrpSpPr>
          <p:cNvPr id="32" name="Group 31">
            <a:extLst>
              <a:ext uri="{FF2B5EF4-FFF2-40B4-BE49-F238E27FC236}">
                <a16:creationId xmlns:a16="http://schemas.microsoft.com/office/drawing/2014/main" id="{636E18B4-F6A8-4193-B43A-3A4FBEC1F51B}"/>
              </a:ext>
            </a:extLst>
          </p:cNvPr>
          <p:cNvGrpSpPr/>
          <p:nvPr/>
        </p:nvGrpSpPr>
        <p:grpSpPr>
          <a:xfrm>
            <a:off x="1123950" y="4704260"/>
            <a:ext cx="9892292" cy="1974077"/>
            <a:chOff x="1123950" y="2913184"/>
            <a:chExt cx="9892292" cy="1974077"/>
          </a:xfrm>
        </p:grpSpPr>
        <p:sp>
          <p:nvSpPr>
            <p:cNvPr id="24" name="TextBox 23">
              <a:extLst>
                <a:ext uri="{FF2B5EF4-FFF2-40B4-BE49-F238E27FC236}">
                  <a16:creationId xmlns:a16="http://schemas.microsoft.com/office/drawing/2014/main" id="{2E3A0D3E-C3B3-4D69-ACC6-9660EE542363}"/>
                </a:ext>
              </a:extLst>
            </p:cNvPr>
            <p:cNvSpPr txBox="1"/>
            <p:nvPr/>
          </p:nvSpPr>
          <p:spPr>
            <a:xfrm>
              <a:off x="1123950" y="3581399"/>
              <a:ext cx="6642100" cy="584775"/>
            </a:xfrm>
            <a:prstGeom prst="rect">
              <a:avLst/>
            </a:prstGeom>
            <a:noFill/>
          </p:spPr>
          <p:txBody>
            <a:bodyPr wrap="square" rtlCol="0">
              <a:spAutoFit/>
            </a:bodyPr>
            <a:lstStyle/>
            <a:p>
              <a:r>
                <a:rPr lang="en-US" sz="3200" dirty="0"/>
                <a:t>Short Time Fourier Transform</a:t>
              </a:r>
              <a:endParaRPr lang="en-AU" sz="3200" dirty="0"/>
            </a:p>
          </p:txBody>
        </p:sp>
        <p:grpSp>
          <p:nvGrpSpPr>
            <p:cNvPr id="31" name="Group 30">
              <a:extLst>
                <a:ext uri="{FF2B5EF4-FFF2-40B4-BE49-F238E27FC236}">
                  <a16:creationId xmlns:a16="http://schemas.microsoft.com/office/drawing/2014/main" id="{A2F5899A-1E7E-4420-9FF1-1AF039C099FB}"/>
                </a:ext>
              </a:extLst>
            </p:cNvPr>
            <p:cNvGrpSpPr/>
            <p:nvPr/>
          </p:nvGrpSpPr>
          <p:grpSpPr>
            <a:xfrm>
              <a:off x="9042165" y="2913184"/>
              <a:ext cx="1974077" cy="1974077"/>
              <a:chOff x="9042165" y="2913184"/>
              <a:chExt cx="1974077" cy="1974077"/>
            </a:xfrm>
          </p:grpSpPr>
          <p:cxnSp>
            <p:nvCxnSpPr>
              <p:cNvPr id="27" name="Straight Connector 26">
                <a:extLst>
                  <a:ext uri="{FF2B5EF4-FFF2-40B4-BE49-F238E27FC236}">
                    <a16:creationId xmlns:a16="http://schemas.microsoft.com/office/drawing/2014/main" id="{BAEBDD0F-AAA5-4732-924E-E95AB22FD512}"/>
                  </a:ext>
                </a:extLst>
              </p:cNvPr>
              <p:cNvCxnSpPr>
                <a:cxnSpLocks/>
              </p:cNvCxnSpPr>
              <p:nvPr/>
            </p:nvCxnSpPr>
            <p:spPr>
              <a:xfrm>
                <a:off x="9309872" y="2913184"/>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E1811FF1-FE3D-4A2A-969E-DBEFA2CD95A2}"/>
                  </a:ext>
                </a:extLst>
              </p:cNvPr>
              <p:cNvCxnSpPr>
                <a:cxnSpLocks/>
              </p:cNvCxnSpPr>
              <p:nvPr/>
            </p:nvCxnSpPr>
            <p:spPr>
              <a:xfrm rot="5400000">
                <a:off x="10029204" y="2913184"/>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30" name="Freeform: Shape 29">
                <a:extLst>
                  <a:ext uri="{FF2B5EF4-FFF2-40B4-BE49-F238E27FC236}">
                    <a16:creationId xmlns:a16="http://schemas.microsoft.com/office/drawing/2014/main" id="{5FDDDDAE-4C32-485F-9F29-CECD7B0BB114}"/>
                  </a:ext>
                </a:extLst>
              </p:cNvPr>
              <p:cNvSpPr/>
              <p:nvPr/>
            </p:nvSpPr>
            <p:spPr>
              <a:xfrm>
                <a:off x="9321800" y="3200393"/>
                <a:ext cx="1041663" cy="1485913"/>
              </a:xfrm>
              <a:custGeom>
                <a:avLst/>
                <a:gdLst>
                  <a:gd name="connsiteX0" fmla="*/ 0 w 1041663"/>
                  <a:gd name="connsiteY0" fmla="*/ 723907 h 1485913"/>
                  <a:gd name="connsiteX1" fmla="*/ 254000 w 1041663"/>
                  <a:gd name="connsiteY1" fmla="*/ 7 h 1485913"/>
                  <a:gd name="connsiteX2" fmla="*/ 508000 w 1041663"/>
                  <a:gd name="connsiteY2" fmla="*/ 711207 h 1485913"/>
                  <a:gd name="connsiteX3" fmla="*/ 749300 w 1041663"/>
                  <a:gd name="connsiteY3" fmla="*/ 1485907 h 1485913"/>
                  <a:gd name="connsiteX4" fmla="*/ 1016000 w 1041663"/>
                  <a:gd name="connsiteY4" fmla="*/ 698507 h 1485913"/>
                  <a:gd name="connsiteX5" fmla="*/ 1016000 w 1041663"/>
                  <a:gd name="connsiteY5" fmla="*/ 723907 h 148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1663" h="1485913">
                    <a:moveTo>
                      <a:pt x="0" y="723907"/>
                    </a:moveTo>
                    <a:cubicBezTo>
                      <a:pt x="84666" y="363015"/>
                      <a:pt x="169333" y="2124"/>
                      <a:pt x="254000" y="7"/>
                    </a:cubicBezTo>
                    <a:cubicBezTo>
                      <a:pt x="338667" y="-2110"/>
                      <a:pt x="425450" y="463557"/>
                      <a:pt x="508000" y="711207"/>
                    </a:cubicBezTo>
                    <a:cubicBezTo>
                      <a:pt x="590550" y="958857"/>
                      <a:pt x="664633" y="1488024"/>
                      <a:pt x="749300" y="1485907"/>
                    </a:cubicBezTo>
                    <a:cubicBezTo>
                      <a:pt x="833967" y="1483790"/>
                      <a:pt x="1016000" y="698507"/>
                      <a:pt x="1016000" y="698507"/>
                    </a:cubicBezTo>
                    <a:cubicBezTo>
                      <a:pt x="1060450" y="571507"/>
                      <a:pt x="1038225" y="647707"/>
                      <a:pt x="1016000" y="723907"/>
                    </a:cubicBez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nvGrpSpPr>
          <p:cNvPr id="46" name="Group 45">
            <a:extLst>
              <a:ext uri="{FF2B5EF4-FFF2-40B4-BE49-F238E27FC236}">
                <a16:creationId xmlns:a16="http://schemas.microsoft.com/office/drawing/2014/main" id="{CAFFC315-F296-43FA-BA15-50354B2C2203}"/>
              </a:ext>
            </a:extLst>
          </p:cNvPr>
          <p:cNvGrpSpPr/>
          <p:nvPr/>
        </p:nvGrpSpPr>
        <p:grpSpPr>
          <a:xfrm>
            <a:off x="1123951" y="2554939"/>
            <a:ext cx="9892292" cy="1974077"/>
            <a:chOff x="1149854" y="4763072"/>
            <a:chExt cx="9892292" cy="1974077"/>
          </a:xfrm>
        </p:grpSpPr>
        <p:grpSp>
          <p:nvGrpSpPr>
            <p:cNvPr id="33" name="Group 32">
              <a:extLst>
                <a:ext uri="{FF2B5EF4-FFF2-40B4-BE49-F238E27FC236}">
                  <a16:creationId xmlns:a16="http://schemas.microsoft.com/office/drawing/2014/main" id="{7A6C718B-6066-4C61-8538-6F3A2907ABE0}"/>
                </a:ext>
              </a:extLst>
            </p:cNvPr>
            <p:cNvGrpSpPr/>
            <p:nvPr/>
          </p:nvGrpSpPr>
          <p:grpSpPr>
            <a:xfrm>
              <a:off x="1149854" y="4763072"/>
              <a:ext cx="9892292" cy="1974077"/>
              <a:chOff x="1123950" y="2913184"/>
              <a:chExt cx="9892292" cy="1974077"/>
            </a:xfrm>
          </p:grpSpPr>
          <p:sp>
            <p:nvSpPr>
              <p:cNvPr id="34" name="TextBox 33">
                <a:extLst>
                  <a:ext uri="{FF2B5EF4-FFF2-40B4-BE49-F238E27FC236}">
                    <a16:creationId xmlns:a16="http://schemas.microsoft.com/office/drawing/2014/main" id="{9206BEA1-2CEB-4E4F-871B-C0909DBE4CFA}"/>
                  </a:ext>
                </a:extLst>
              </p:cNvPr>
              <p:cNvSpPr txBox="1"/>
              <p:nvPr/>
            </p:nvSpPr>
            <p:spPr>
              <a:xfrm>
                <a:off x="1123950" y="3581399"/>
                <a:ext cx="6642100" cy="584775"/>
              </a:xfrm>
              <a:prstGeom prst="rect">
                <a:avLst/>
              </a:prstGeom>
              <a:noFill/>
            </p:spPr>
            <p:txBody>
              <a:bodyPr wrap="square" rtlCol="0">
                <a:spAutoFit/>
              </a:bodyPr>
              <a:lstStyle/>
              <a:p>
                <a:r>
                  <a:rPr lang="en-US" sz="3200" dirty="0"/>
                  <a:t>Discrete Wavelet Transform</a:t>
                </a:r>
                <a:endParaRPr lang="en-AU" sz="3200" dirty="0"/>
              </a:p>
            </p:txBody>
          </p:sp>
          <p:grpSp>
            <p:nvGrpSpPr>
              <p:cNvPr id="35" name="Group 34">
                <a:extLst>
                  <a:ext uri="{FF2B5EF4-FFF2-40B4-BE49-F238E27FC236}">
                    <a16:creationId xmlns:a16="http://schemas.microsoft.com/office/drawing/2014/main" id="{0040E9D2-F859-41F8-B103-8279B8FF65EE}"/>
                  </a:ext>
                </a:extLst>
              </p:cNvPr>
              <p:cNvGrpSpPr/>
              <p:nvPr/>
            </p:nvGrpSpPr>
            <p:grpSpPr>
              <a:xfrm>
                <a:off x="9042165" y="2913184"/>
                <a:ext cx="1974077" cy="1974077"/>
                <a:chOff x="9042165" y="2913184"/>
                <a:chExt cx="1974077" cy="1974077"/>
              </a:xfrm>
            </p:grpSpPr>
            <p:cxnSp>
              <p:nvCxnSpPr>
                <p:cNvPr id="36" name="Straight Connector 35">
                  <a:extLst>
                    <a:ext uri="{FF2B5EF4-FFF2-40B4-BE49-F238E27FC236}">
                      <a16:creationId xmlns:a16="http://schemas.microsoft.com/office/drawing/2014/main" id="{330ECAA4-268E-4D8B-8D76-2E66314687B0}"/>
                    </a:ext>
                  </a:extLst>
                </p:cNvPr>
                <p:cNvCxnSpPr>
                  <a:cxnSpLocks/>
                </p:cNvCxnSpPr>
                <p:nvPr/>
              </p:nvCxnSpPr>
              <p:spPr>
                <a:xfrm>
                  <a:off x="9309872" y="2913184"/>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47EF6892-9F07-4502-A3A7-A940621F656C}"/>
                    </a:ext>
                  </a:extLst>
                </p:cNvPr>
                <p:cNvCxnSpPr>
                  <a:cxnSpLocks/>
                </p:cNvCxnSpPr>
                <p:nvPr/>
              </p:nvCxnSpPr>
              <p:spPr>
                <a:xfrm rot="5400000">
                  <a:off x="10029204" y="2913184"/>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grpSp>
        </p:grpSp>
        <p:sp>
          <p:nvSpPr>
            <p:cNvPr id="45" name="Freeform: Shape 44">
              <a:extLst>
                <a:ext uri="{FF2B5EF4-FFF2-40B4-BE49-F238E27FC236}">
                  <a16:creationId xmlns:a16="http://schemas.microsoft.com/office/drawing/2014/main" id="{B42EF9EC-3127-49F0-8D22-0F653DB101B0}"/>
                </a:ext>
              </a:extLst>
            </p:cNvPr>
            <p:cNvSpPr/>
            <p:nvPr/>
          </p:nvSpPr>
          <p:spPr>
            <a:xfrm>
              <a:off x="9601200" y="5054600"/>
              <a:ext cx="1257300" cy="1182222"/>
            </a:xfrm>
            <a:custGeom>
              <a:avLst/>
              <a:gdLst>
                <a:gd name="connsiteX0" fmla="*/ 0 w 1257300"/>
                <a:gd name="connsiteY0" fmla="*/ 698500 h 1182222"/>
                <a:gd name="connsiteX1" fmla="*/ 101600 w 1257300"/>
                <a:gd name="connsiteY1" fmla="*/ 635000 h 1182222"/>
                <a:gd name="connsiteX2" fmla="*/ 177800 w 1257300"/>
                <a:gd name="connsiteY2" fmla="*/ 838200 h 1182222"/>
                <a:gd name="connsiteX3" fmla="*/ 279400 w 1257300"/>
                <a:gd name="connsiteY3" fmla="*/ 558800 h 1182222"/>
                <a:gd name="connsiteX4" fmla="*/ 381000 w 1257300"/>
                <a:gd name="connsiteY4" fmla="*/ 914400 h 1182222"/>
                <a:gd name="connsiteX5" fmla="*/ 431800 w 1257300"/>
                <a:gd name="connsiteY5" fmla="*/ 190500 h 1182222"/>
                <a:gd name="connsiteX6" fmla="*/ 546100 w 1257300"/>
                <a:gd name="connsiteY6" fmla="*/ 1181100 h 1182222"/>
                <a:gd name="connsiteX7" fmla="*/ 584200 w 1257300"/>
                <a:gd name="connsiteY7" fmla="*/ 0 h 1182222"/>
                <a:gd name="connsiteX8" fmla="*/ 685800 w 1257300"/>
                <a:gd name="connsiteY8" fmla="*/ 1181100 h 1182222"/>
                <a:gd name="connsiteX9" fmla="*/ 736600 w 1257300"/>
                <a:gd name="connsiteY9" fmla="*/ 228600 h 1182222"/>
                <a:gd name="connsiteX10" fmla="*/ 838200 w 1257300"/>
                <a:gd name="connsiteY10" fmla="*/ 901700 h 1182222"/>
                <a:gd name="connsiteX11" fmla="*/ 914400 w 1257300"/>
                <a:gd name="connsiteY11" fmla="*/ 596900 h 1182222"/>
                <a:gd name="connsiteX12" fmla="*/ 1041400 w 1257300"/>
                <a:gd name="connsiteY12" fmla="*/ 850900 h 1182222"/>
                <a:gd name="connsiteX13" fmla="*/ 1143000 w 1257300"/>
                <a:gd name="connsiteY13" fmla="*/ 660400 h 1182222"/>
                <a:gd name="connsiteX14" fmla="*/ 1257300 w 1257300"/>
                <a:gd name="connsiteY14" fmla="*/ 698500 h 1182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7300" h="1182222">
                  <a:moveTo>
                    <a:pt x="0" y="698500"/>
                  </a:moveTo>
                  <a:cubicBezTo>
                    <a:pt x="35983" y="655108"/>
                    <a:pt x="71967" y="611717"/>
                    <a:pt x="101600" y="635000"/>
                  </a:cubicBezTo>
                  <a:cubicBezTo>
                    <a:pt x="131233" y="658283"/>
                    <a:pt x="148167" y="850900"/>
                    <a:pt x="177800" y="838200"/>
                  </a:cubicBezTo>
                  <a:cubicBezTo>
                    <a:pt x="207433" y="825500"/>
                    <a:pt x="245533" y="546100"/>
                    <a:pt x="279400" y="558800"/>
                  </a:cubicBezTo>
                  <a:cubicBezTo>
                    <a:pt x="313267" y="571500"/>
                    <a:pt x="355600" y="975783"/>
                    <a:pt x="381000" y="914400"/>
                  </a:cubicBezTo>
                  <a:cubicBezTo>
                    <a:pt x="406400" y="853017"/>
                    <a:pt x="404283" y="146050"/>
                    <a:pt x="431800" y="190500"/>
                  </a:cubicBezTo>
                  <a:cubicBezTo>
                    <a:pt x="459317" y="234950"/>
                    <a:pt x="520700" y="1212850"/>
                    <a:pt x="546100" y="1181100"/>
                  </a:cubicBezTo>
                  <a:cubicBezTo>
                    <a:pt x="571500" y="1149350"/>
                    <a:pt x="560917" y="0"/>
                    <a:pt x="584200" y="0"/>
                  </a:cubicBezTo>
                  <a:cubicBezTo>
                    <a:pt x="607483" y="0"/>
                    <a:pt x="660400" y="1143000"/>
                    <a:pt x="685800" y="1181100"/>
                  </a:cubicBezTo>
                  <a:cubicBezTo>
                    <a:pt x="711200" y="1219200"/>
                    <a:pt x="711200" y="275167"/>
                    <a:pt x="736600" y="228600"/>
                  </a:cubicBezTo>
                  <a:cubicBezTo>
                    <a:pt x="762000" y="182033"/>
                    <a:pt x="808567" y="840317"/>
                    <a:pt x="838200" y="901700"/>
                  </a:cubicBezTo>
                  <a:cubicBezTo>
                    <a:pt x="867833" y="963083"/>
                    <a:pt x="880533" y="605367"/>
                    <a:pt x="914400" y="596900"/>
                  </a:cubicBezTo>
                  <a:cubicBezTo>
                    <a:pt x="948267" y="588433"/>
                    <a:pt x="1003300" y="840317"/>
                    <a:pt x="1041400" y="850900"/>
                  </a:cubicBezTo>
                  <a:cubicBezTo>
                    <a:pt x="1079500" y="861483"/>
                    <a:pt x="1107017" y="685800"/>
                    <a:pt x="1143000" y="660400"/>
                  </a:cubicBezTo>
                  <a:cubicBezTo>
                    <a:pt x="1178983" y="635000"/>
                    <a:pt x="1218141" y="666750"/>
                    <a:pt x="1257300" y="698500"/>
                  </a:cubicBez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20819105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F12B71FE-AE5A-46D9-81C1-D7501574A0D4}"/>
              </a:ext>
            </a:extLst>
          </p:cNvPr>
          <p:cNvPicPr>
            <a:picLocks noChangeAspect="1"/>
          </p:cNvPicPr>
          <p:nvPr/>
        </p:nvPicPr>
        <p:blipFill rotWithShape="1">
          <a:blip r:embed="rId3">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sp>
        <p:nvSpPr>
          <p:cNvPr id="5" name="TextBox 4">
            <a:extLst>
              <a:ext uri="{FF2B5EF4-FFF2-40B4-BE49-F238E27FC236}">
                <a16:creationId xmlns:a16="http://schemas.microsoft.com/office/drawing/2014/main" id="{8417B12D-C59D-4BAF-B8CD-8DCF641BFD88}"/>
              </a:ext>
            </a:extLst>
          </p:cNvPr>
          <p:cNvSpPr txBox="1"/>
          <p:nvPr/>
        </p:nvSpPr>
        <p:spPr>
          <a:xfrm>
            <a:off x="2565400" y="241300"/>
            <a:ext cx="7061200" cy="769441"/>
          </a:xfrm>
          <a:prstGeom prst="rect">
            <a:avLst/>
          </a:prstGeom>
          <a:noFill/>
        </p:spPr>
        <p:txBody>
          <a:bodyPr wrap="square" rtlCol="0">
            <a:spAutoFit/>
          </a:bodyPr>
          <a:lstStyle/>
          <a:p>
            <a:r>
              <a:rPr lang="en-US" sz="4400" dirty="0">
                <a:latin typeface="+mj-lt"/>
              </a:rPr>
              <a:t>Discrete Cosine Transform</a:t>
            </a:r>
            <a:endParaRPr lang="en-AU" sz="4400" dirty="0">
              <a:latin typeface="+mj-lt"/>
            </a:endParaRPr>
          </a:p>
        </p:txBody>
      </p:sp>
      <p:grpSp>
        <p:nvGrpSpPr>
          <p:cNvPr id="97" name="Group 96">
            <a:extLst>
              <a:ext uri="{FF2B5EF4-FFF2-40B4-BE49-F238E27FC236}">
                <a16:creationId xmlns:a16="http://schemas.microsoft.com/office/drawing/2014/main" id="{82BFFD5F-E654-4D97-8E8F-6A4AF6E95C39}"/>
              </a:ext>
            </a:extLst>
          </p:cNvPr>
          <p:cNvGrpSpPr/>
          <p:nvPr/>
        </p:nvGrpSpPr>
        <p:grpSpPr>
          <a:xfrm>
            <a:off x="552593" y="1580376"/>
            <a:ext cx="1974077" cy="1989673"/>
            <a:chOff x="443536" y="1578142"/>
            <a:chExt cx="1974077" cy="1989673"/>
          </a:xfrm>
        </p:grpSpPr>
        <p:cxnSp>
          <p:nvCxnSpPr>
            <p:cNvPr id="6" name="Straight Connector 5">
              <a:extLst>
                <a:ext uri="{FF2B5EF4-FFF2-40B4-BE49-F238E27FC236}">
                  <a16:creationId xmlns:a16="http://schemas.microsoft.com/office/drawing/2014/main" id="{380806D1-7DE3-43AD-9C12-7A3E17B5822D}"/>
                </a:ext>
              </a:extLst>
            </p:cNvPr>
            <p:cNvCxnSpPr>
              <a:cxnSpLocks/>
            </p:cNvCxnSpPr>
            <p:nvPr/>
          </p:nvCxnSpPr>
          <p:spPr>
            <a:xfrm>
              <a:off x="711243" y="1578142"/>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AF7FA3DB-CDEA-4CF7-9E0E-091D3A09A529}"/>
                </a:ext>
              </a:extLst>
            </p:cNvPr>
            <p:cNvCxnSpPr>
              <a:cxnSpLocks/>
            </p:cNvCxnSpPr>
            <p:nvPr/>
          </p:nvCxnSpPr>
          <p:spPr>
            <a:xfrm rot="5400000">
              <a:off x="1430575" y="1578142"/>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13AF0342-2F7E-49CE-A161-BA08AD8B8841}"/>
                </a:ext>
              </a:extLst>
            </p:cNvPr>
            <p:cNvCxnSpPr>
              <a:cxnSpLocks/>
            </p:cNvCxnSpPr>
            <p:nvPr/>
          </p:nvCxnSpPr>
          <p:spPr>
            <a:xfrm>
              <a:off x="740518" y="1968500"/>
              <a:ext cx="1545482"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D04807D-191D-45CD-B0C8-BE12DC6B6EB1}"/>
                </a:ext>
              </a:extLst>
            </p:cNvPr>
            <p:cNvSpPr txBox="1"/>
            <p:nvPr/>
          </p:nvSpPr>
          <p:spPr>
            <a:xfrm>
              <a:off x="740518" y="3198483"/>
              <a:ext cx="939801" cy="369332"/>
            </a:xfrm>
            <a:prstGeom prst="rect">
              <a:avLst/>
            </a:prstGeom>
            <a:noFill/>
          </p:spPr>
          <p:txBody>
            <a:bodyPr wrap="square" rtlCol="0">
              <a:spAutoFit/>
            </a:bodyPr>
            <a:lstStyle/>
            <a:p>
              <a:r>
                <a:rPr lang="en-US" dirty="0"/>
                <a:t>0 Hz</a:t>
              </a:r>
              <a:endParaRPr lang="en-AU" dirty="0"/>
            </a:p>
          </p:txBody>
        </p:sp>
      </p:grpSp>
      <p:grpSp>
        <p:nvGrpSpPr>
          <p:cNvPr id="98" name="Group 97">
            <a:extLst>
              <a:ext uri="{FF2B5EF4-FFF2-40B4-BE49-F238E27FC236}">
                <a16:creationId xmlns:a16="http://schemas.microsoft.com/office/drawing/2014/main" id="{8551605D-ACB0-490F-9AB5-6DCB6F1D7BC1}"/>
              </a:ext>
            </a:extLst>
          </p:cNvPr>
          <p:cNvGrpSpPr/>
          <p:nvPr/>
        </p:nvGrpSpPr>
        <p:grpSpPr>
          <a:xfrm>
            <a:off x="3590172" y="1580376"/>
            <a:ext cx="1974077" cy="1989673"/>
            <a:chOff x="3135936" y="1578142"/>
            <a:chExt cx="1974077" cy="1989673"/>
          </a:xfrm>
        </p:grpSpPr>
        <p:cxnSp>
          <p:nvCxnSpPr>
            <p:cNvPr id="15" name="Straight Connector 14">
              <a:extLst>
                <a:ext uri="{FF2B5EF4-FFF2-40B4-BE49-F238E27FC236}">
                  <a16:creationId xmlns:a16="http://schemas.microsoft.com/office/drawing/2014/main" id="{6ECABFE3-69DE-4498-A8C9-107C34ADD157}"/>
                </a:ext>
              </a:extLst>
            </p:cNvPr>
            <p:cNvCxnSpPr>
              <a:cxnSpLocks/>
            </p:cNvCxnSpPr>
            <p:nvPr/>
          </p:nvCxnSpPr>
          <p:spPr>
            <a:xfrm>
              <a:off x="3403643" y="1578142"/>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7424A673-2206-4084-B841-5DB71ADA255C}"/>
                </a:ext>
              </a:extLst>
            </p:cNvPr>
            <p:cNvCxnSpPr>
              <a:cxnSpLocks/>
            </p:cNvCxnSpPr>
            <p:nvPr/>
          </p:nvCxnSpPr>
          <p:spPr>
            <a:xfrm rot="5400000">
              <a:off x="4122975" y="1578142"/>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4D3C90C2-9FED-4AC8-A93C-F76EB1CD15CE}"/>
                </a:ext>
              </a:extLst>
            </p:cNvPr>
            <p:cNvSpPr txBox="1"/>
            <p:nvPr/>
          </p:nvSpPr>
          <p:spPr>
            <a:xfrm>
              <a:off x="3432918" y="3198483"/>
              <a:ext cx="939801" cy="369332"/>
            </a:xfrm>
            <a:prstGeom prst="rect">
              <a:avLst/>
            </a:prstGeom>
            <a:noFill/>
          </p:spPr>
          <p:txBody>
            <a:bodyPr wrap="square" rtlCol="0">
              <a:spAutoFit/>
            </a:bodyPr>
            <a:lstStyle/>
            <a:p>
              <a:r>
                <a:rPr lang="en-US" dirty="0"/>
                <a:t>1 Hz</a:t>
              </a:r>
              <a:endParaRPr lang="en-AU" dirty="0"/>
            </a:p>
          </p:txBody>
        </p:sp>
        <p:pic>
          <p:nvPicPr>
            <p:cNvPr id="24" name="Picture 23" descr="A close up of a logo&#10;&#10;Description automatically generated">
              <a:extLst>
                <a:ext uri="{FF2B5EF4-FFF2-40B4-BE49-F238E27FC236}">
                  <a16:creationId xmlns:a16="http://schemas.microsoft.com/office/drawing/2014/main" id="{9B7D1CFF-5129-4744-A0DA-91CCC050269C}"/>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3432918" y="1834930"/>
              <a:ext cx="1574755" cy="1460500"/>
            </a:xfrm>
            <a:prstGeom prst="rect">
              <a:avLst/>
            </a:prstGeom>
          </p:spPr>
        </p:pic>
      </p:grpSp>
      <p:grpSp>
        <p:nvGrpSpPr>
          <p:cNvPr id="99" name="Group 98">
            <a:extLst>
              <a:ext uri="{FF2B5EF4-FFF2-40B4-BE49-F238E27FC236}">
                <a16:creationId xmlns:a16="http://schemas.microsoft.com/office/drawing/2014/main" id="{DFD8A18B-5D13-4952-818D-7401EA8F15BE}"/>
              </a:ext>
            </a:extLst>
          </p:cNvPr>
          <p:cNvGrpSpPr/>
          <p:nvPr/>
        </p:nvGrpSpPr>
        <p:grpSpPr>
          <a:xfrm>
            <a:off x="6627751" y="1580376"/>
            <a:ext cx="1974077" cy="1989673"/>
            <a:chOff x="5799018" y="1578142"/>
            <a:chExt cx="1974077" cy="1989673"/>
          </a:xfrm>
        </p:grpSpPr>
        <p:cxnSp>
          <p:nvCxnSpPr>
            <p:cNvPr id="27" name="Straight Connector 26">
              <a:extLst>
                <a:ext uri="{FF2B5EF4-FFF2-40B4-BE49-F238E27FC236}">
                  <a16:creationId xmlns:a16="http://schemas.microsoft.com/office/drawing/2014/main" id="{D3F1786B-0F6F-4A7D-9AE1-C0532FAC42F3}"/>
                </a:ext>
              </a:extLst>
            </p:cNvPr>
            <p:cNvCxnSpPr>
              <a:cxnSpLocks/>
            </p:cNvCxnSpPr>
            <p:nvPr/>
          </p:nvCxnSpPr>
          <p:spPr>
            <a:xfrm>
              <a:off x="6066725" y="1578142"/>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149FBC7-3CB7-4976-9FB3-A4681F91D10C}"/>
                </a:ext>
              </a:extLst>
            </p:cNvPr>
            <p:cNvCxnSpPr>
              <a:cxnSpLocks/>
            </p:cNvCxnSpPr>
            <p:nvPr/>
          </p:nvCxnSpPr>
          <p:spPr>
            <a:xfrm rot="5400000">
              <a:off x="6786057" y="1578142"/>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615437E2-C7A1-4532-9FA9-B73CE52C3DEC}"/>
                </a:ext>
              </a:extLst>
            </p:cNvPr>
            <p:cNvSpPr txBox="1"/>
            <p:nvPr/>
          </p:nvSpPr>
          <p:spPr>
            <a:xfrm>
              <a:off x="6096000" y="3198483"/>
              <a:ext cx="939801" cy="369332"/>
            </a:xfrm>
            <a:prstGeom prst="rect">
              <a:avLst/>
            </a:prstGeom>
            <a:noFill/>
          </p:spPr>
          <p:txBody>
            <a:bodyPr wrap="square" rtlCol="0">
              <a:spAutoFit/>
            </a:bodyPr>
            <a:lstStyle/>
            <a:p>
              <a:r>
                <a:rPr lang="en-US" dirty="0"/>
                <a:t>2 Hz</a:t>
              </a:r>
              <a:endParaRPr lang="en-AU" dirty="0"/>
            </a:p>
          </p:txBody>
        </p:sp>
        <p:pic>
          <p:nvPicPr>
            <p:cNvPr id="30" name="Picture 29" descr="A close up of a logo&#10;&#10;Description automatically generated">
              <a:extLst>
                <a:ext uri="{FF2B5EF4-FFF2-40B4-BE49-F238E27FC236}">
                  <a16:creationId xmlns:a16="http://schemas.microsoft.com/office/drawing/2014/main" id="{7FEDCFBD-35A8-4A00-8396-7EB864193CC0}"/>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6096001" y="1834930"/>
              <a:ext cx="762070" cy="1460500"/>
            </a:xfrm>
            <a:prstGeom prst="rect">
              <a:avLst/>
            </a:prstGeom>
          </p:spPr>
        </p:pic>
        <p:pic>
          <p:nvPicPr>
            <p:cNvPr id="31" name="Picture 30" descr="A close up of a logo&#10;&#10;Description automatically generated">
              <a:extLst>
                <a:ext uri="{FF2B5EF4-FFF2-40B4-BE49-F238E27FC236}">
                  <a16:creationId xmlns:a16="http://schemas.microsoft.com/office/drawing/2014/main" id="{562E48E2-F5A0-4894-A039-32F37C596717}"/>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6858071" y="1834930"/>
              <a:ext cx="762070" cy="1460500"/>
            </a:xfrm>
            <a:prstGeom prst="rect">
              <a:avLst/>
            </a:prstGeom>
          </p:spPr>
        </p:pic>
      </p:grpSp>
      <p:grpSp>
        <p:nvGrpSpPr>
          <p:cNvPr id="100" name="Group 99">
            <a:extLst>
              <a:ext uri="{FF2B5EF4-FFF2-40B4-BE49-F238E27FC236}">
                <a16:creationId xmlns:a16="http://schemas.microsoft.com/office/drawing/2014/main" id="{AC2EC365-7EE9-4EA5-B54A-9641049566F3}"/>
              </a:ext>
            </a:extLst>
          </p:cNvPr>
          <p:cNvGrpSpPr/>
          <p:nvPr/>
        </p:nvGrpSpPr>
        <p:grpSpPr>
          <a:xfrm>
            <a:off x="9665331" y="1580376"/>
            <a:ext cx="1974077" cy="1989673"/>
            <a:chOff x="8535165" y="1578142"/>
            <a:chExt cx="1974077" cy="1989673"/>
          </a:xfrm>
        </p:grpSpPr>
        <p:cxnSp>
          <p:nvCxnSpPr>
            <p:cNvPr id="37" name="Straight Connector 36">
              <a:extLst>
                <a:ext uri="{FF2B5EF4-FFF2-40B4-BE49-F238E27FC236}">
                  <a16:creationId xmlns:a16="http://schemas.microsoft.com/office/drawing/2014/main" id="{2AB550A6-5098-4A46-BF21-8341A414903B}"/>
                </a:ext>
              </a:extLst>
            </p:cNvPr>
            <p:cNvCxnSpPr>
              <a:cxnSpLocks/>
            </p:cNvCxnSpPr>
            <p:nvPr/>
          </p:nvCxnSpPr>
          <p:spPr>
            <a:xfrm>
              <a:off x="8802872" y="1578142"/>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158395F2-5C07-4DD4-95BC-45A328558C23}"/>
                </a:ext>
              </a:extLst>
            </p:cNvPr>
            <p:cNvCxnSpPr>
              <a:cxnSpLocks/>
            </p:cNvCxnSpPr>
            <p:nvPr/>
          </p:nvCxnSpPr>
          <p:spPr>
            <a:xfrm rot="5400000">
              <a:off x="9522204" y="1578142"/>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C9A2B13D-E6AD-4C92-A8CF-018DA837D5B6}"/>
                </a:ext>
              </a:extLst>
            </p:cNvPr>
            <p:cNvSpPr txBox="1"/>
            <p:nvPr/>
          </p:nvSpPr>
          <p:spPr>
            <a:xfrm>
              <a:off x="8832147" y="3198483"/>
              <a:ext cx="939801" cy="369332"/>
            </a:xfrm>
            <a:prstGeom prst="rect">
              <a:avLst/>
            </a:prstGeom>
            <a:noFill/>
          </p:spPr>
          <p:txBody>
            <a:bodyPr wrap="square" rtlCol="0">
              <a:spAutoFit/>
            </a:bodyPr>
            <a:lstStyle/>
            <a:p>
              <a:r>
                <a:rPr lang="en-US" dirty="0"/>
                <a:t>3 Hz</a:t>
              </a:r>
              <a:endParaRPr lang="en-AU" dirty="0"/>
            </a:p>
          </p:txBody>
        </p:sp>
        <p:pic>
          <p:nvPicPr>
            <p:cNvPr id="40" name="Picture 39" descr="A close up of a logo&#10;&#10;Description automatically generated">
              <a:extLst>
                <a:ext uri="{FF2B5EF4-FFF2-40B4-BE49-F238E27FC236}">
                  <a16:creationId xmlns:a16="http://schemas.microsoft.com/office/drawing/2014/main" id="{A189FC0D-A0DA-4D1D-B10D-FDDE0647BFD5}"/>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8832148" y="1834930"/>
              <a:ext cx="469167" cy="1460500"/>
            </a:xfrm>
            <a:prstGeom prst="rect">
              <a:avLst/>
            </a:prstGeom>
          </p:spPr>
        </p:pic>
        <p:pic>
          <p:nvPicPr>
            <p:cNvPr id="42" name="Picture 41" descr="A close up of a logo&#10;&#10;Description automatically generated">
              <a:extLst>
                <a:ext uri="{FF2B5EF4-FFF2-40B4-BE49-F238E27FC236}">
                  <a16:creationId xmlns:a16="http://schemas.microsoft.com/office/drawing/2014/main" id="{74B0DCF5-28FB-464B-ADCA-9557E2EA8AF4}"/>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9298721" y="1834930"/>
              <a:ext cx="469167" cy="1460500"/>
            </a:xfrm>
            <a:prstGeom prst="rect">
              <a:avLst/>
            </a:prstGeom>
          </p:spPr>
        </p:pic>
        <p:pic>
          <p:nvPicPr>
            <p:cNvPr id="43" name="Picture 42" descr="A close up of a logo&#10;&#10;Description automatically generated">
              <a:extLst>
                <a:ext uri="{FF2B5EF4-FFF2-40B4-BE49-F238E27FC236}">
                  <a16:creationId xmlns:a16="http://schemas.microsoft.com/office/drawing/2014/main" id="{467C16D8-80F7-45B0-BF6E-E7FC60152924}"/>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9766555" y="1834930"/>
              <a:ext cx="469167" cy="1460500"/>
            </a:xfrm>
            <a:prstGeom prst="rect">
              <a:avLst/>
            </a:prstGeom>
          </p:spPr>
        </p:pic>
      </p:grpSp>
      <p:grpSp>
        <p:nvGrpSpPr>
          <p:cNvPr id="103" name="Group 102">
            <a:extLst>
              <a:ext uri="{FF2B5EF4-FFF2-40B4-BE49-F238E27FC236}">
                <a16:creationId xmlns:a16="http://schemas.microsoft.com/office/drawing/2014/main" id="{5113A3ED-02CE-4E53-A686-E86C5A247A00}"/>
              </a:ext>
            </a:extLst>
          </p:cNvPr>
          <p:cNvGrpSpPr/>
          <p:nvPr/>
        </p:nvGrpSpPr>
        <p:grpSpPr>
          <a:xfrm>
            <a:off x="6627751" y="4244963"/>
            <a:ext cx="1974077" cy="1989673"/>
            <a:chOff x="5799016" y="4205223"/>
            <a:chExt cx="1974077" cy="1989673"/>
          </a:xfrm>
        </p:grpSpPr>
        <p:cxnSp>
          <p:nvCxnSpPr>
            <p:cNvPr id="44" name="Straight Connector 43">
              <a:extLst>
                <a:ext uri="{FF2B5EF4-FFF2-40B4-BE49-F238E27FC236}">
                  <a16:creationId xmlns:a16="http://schemas.microsoft.com/office/drawing/2014/main" id="{1308691E-962F-4EAF-BA8F-5B1D94CEA242}"/>
                </a:ext>
              </a:extLst>
            </p:cNvPr>
            <p:cNvCxnSpPr>
              <a:cxnSpLocks/>
            </p:cNvCxnSpPr>
            <p:nvPr/>
          </p:nvCxnSpPr>
          <p:spPr>
            <a:xfrm>
              <a:off x="6066723" y="4205223"/>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DF151EBB-893A-40E3-88C6-A6B9EC4759E5}"/>
                </a:ext>
              </a:extLst>
            </p:cNvPr>
            <p:cNvCxnSpPr>
              <a:cxnSpLocks/>
            </p:cNvCxnSpPr>
            <p:nvPr/>
          </p:nvCxnSpPr>
          <p:spPr>
            <a:xfrm rot="5400000">
              <a:off x="6786055" y="4205223"/>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46" name="TextBox 45">
              <a:extLst>
                <a:ext uri="{FF2B5EF4-FFF2-40B4-BE49-F238E27FC236}">
                  <a16:creationId xmlns:a16="http://schemas.microsoft.com/office/drawing/2014/main" id="{B9B4117F-0A94-40B1-8045-D3E7367F80DC}"/>
                </a:ext>
              </a:extLst>
            </p:cNvPr>
            <p:cNvSpPr txBox="1"/>
            <p:nvPr/>
          </p:nvSpPr>
          <p:spPr>
            <a:xfrm>
              <a:off x="6095998" y="5825564"/>
              <a:ext cx="939801" cy="369332"/>
            </a:xfrm>
            <a:prstGeom prst="rect">
              <a:avLst/>
            </a:prstGeom>
            <a:noFill/>
          </p:spPr>
          <p:txBody>
            <a:bodyPr wrap="square" rtlCol="0">
              <a:spAutoFit/>
            </a:bodyPr>
            <a:lstStyle/>
            <a:p>
              <a:r>
                <a:rPr lang="en-US" dirty="0"/>
                <a:t>6 Hz</a:t>
              </a:r>
              <a:endParaRPr lang="en-AU" dirty="0"/>
            </a:p>
          </p:txBody>
        </p:sp>
        <p:pic>
          <p:nvPicPr>
            <p:cNvPr id="47" name="Picture 46" descr="A close up of a logo&#10;&#10;Description automatically generated">
              <a:extLst>
                <a:ext uri="{FF2B5EF4-FFF2-40B4-BE49-F238E27FC236}">
                  <a16:creationId xmlns:a16="http://schemas.microsoft.com/office/drawing/2014/main" id="{FDBDB948-D6DB-4270-B407-8F5431F16E6A}"/>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6096000" y="4462011"/>
              <a:ext cx="238432" cy="1460500"/>
            </a:xfrm>
            <a:prstGeom prst="rect">
              <a:avLst/>
            </a:prstGeom>
          </p:spPr>
        </p:pic>
        <p:pic>
          <p:nvPicPr>
            <p:cNvPr id="50" name="Picture 49" descr="A close up of a logo&#10;&#10;Description automatically generated">
              <a:extLst>
                <a:ext uri="{FF2B5EF4-FFF2-40B4-BE49-F238E27FC236}">
                  <a16:creationId xmlns:a16="http://schemas.microsoft.com/office/drawing/2014/main" id="{BD9E4740-A291-4FAC-8300-4D3D5A9CD01D}"/>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6332820" y="4462011"/>
              <a:ext cx="238432" cy="1460500"/>
            </a:xfrm>
            <a:prstGeom prst="rect">
              <a:avLst/>
            </a:prstGeom>
          </p:spPr>
        </p:pic>
        <p:pic>
          <p:nvPicPr>
            <p:cNvPr id="51" name="Picture 50" descr="A close up of a logo&#10;&#10;Description automatically generated">
              <a:extLst>
                <a:ext uri="{FF2B5EF4-FFF2-40B4-BE49-F238E27FC236}">
                  <a16:creationId xmlns:a16="http://schemas.microsoft.com/office/drawing/2014/main" id="{FF68382B-5A8C-4175-A8A2-A0913E54B50A}"/>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6572250" y="4462011"/>
              <a:ext cx="238432" cy="1460500"/>
            </a:xfrm>
            <a:prstGeom prst="rect">
              <a:avLst/>
            </a:prstGeom>
          </p:spPr>
        </p:pic>
        <p:pic>
          <p:nvPicPr>
            <p:cNvPr id="52" name="Picture 51" descr="A close up of a logo&#10;&#10;Description automatically generated">
              <a:extLst>
                <a:ext uri="{FF2B5EF4-FFF2-40B4-BE49-F238E27FC236}">
                  <a16:creationId xmlns:a16="http://schemas.microsoft.com/office/drawing/2014/main" id="{83B6B051-62D1-4F59-80F5-96A46225A01D}"/>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6809568" y="4462011"/>
              <a:ext cx="238432" cy="1460500"/>
            </a:xfrm>
            <a:prstGeom prst="rect">
              <a:avLst/>
            </a:prstGeom>
          </p:spPr>
        </p:pic>
        <p:pic>
          <p:nvPicPr>
            <p:cNvPr id="53" name="Picture 52" descr="A close up of a logo&#10;&#10;Description automatically generated">
              <a:extLst>
                <a:ext uri="{FF2B5EF4-FFF2-40B4-BE49-F238E27FC236}">
                  <a16:creationId xmlns:a16="http://schemas.microsoft.com/office/drawing/2014/main" id="{F63F1A9E-6959-4545-97DB-E1AE878BBC6F}"/>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7048502" y="4462011"/>
              <a:ext cx="238432" cy="1460500"/>
            </a:xfrm>
            <a:prstGeom prst="rect">
              <a:avLst/>
            </a:prstGeom>
          </p:spPr>
        </p:pic>
        <p:pic>
          <p:nvPicPr>
            <p:cNvPr id="54" name="Picture 53" descr="A close up of a logo&#10;&#10;Description automatically generated">
              <a:extLst>
                <a:ext uri="{FF2B5EF4-FFF2-40B4-BE49-F238E27FC236}">
                  <a16:creationId xmlns:a16="http://schemas.microsoft.com/office/drawing/2014/main" id="{09442F15-C308-4C38-86FE-256E238ACD41}"/>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7285711" y="4462011"/>
              <a:ext cx="238432" cy="1460500"/>
            </a:xfrm>
            <a:prstGeom prst="rect">
              <a:avLst/>
            </a:prstGeom>
          </p:spPr>
        </p:pic>
      </p:grpSp>
      <p:grpSp>
        <p:nvGrpSpPr>
          <p:cNvPr id="102" name="Group 101">
            <a:extLst>
              <a:ext uri="{FF2B5EF4-FFF2-40B4-BE49-F238E27FC236}">
                <a16:creationId xmlns:a16="http://schemas.microsoft.com/office/drawing/2014/main" id="{4DDF5CD6-0019-411A-8CFA-BD78FD1C3F92}"/>
              </a:ext>
            </a:extLst>
          </p:cNvPr>
          <p:cNvGrpSpPr/>
          <p:nvPr/>
        </p:nvGrpSpPr>
        <p:grpSpPr>
          <a:xfrm>
            <a:off x="3590172" y="4244963"/>
            <a:ext cx="1974077" cy="1989673"/>
            <a:chOff x="3135934" y="4205223"/>
            <a:chExt cx="1974077" cy="1989673"/>
          </a:xfrm>
        </p:grpSpPr>
        <p:cxnSp>
          <p:nvCxnSpPr>
            <p:cNvPr id="55" name="Straight Connector 54">
              <a:extLst>
                <a:ext uri="{FF2B5EF4-FFF2-40B4-BE49-F238E27FC236}">
                  <a16:creationId xmlns:a16="http://schemas.microsoft.com/office/drawing/2014/main" id="{7234EE73-9E47-4309-8AED-E948F1590C4D}"/>
                </a:ext>
              </a:extLst>
            </p:cNvPr>
            <p:cNvCxnSpPr>
              <a:cxnSpLocks/>
            </p:cNvCxnSpPr>
            <p:nvPr/>
          </p:nvCxnSpPr>
          <p:spPr>
            <a:xfrm>
              <a:off x="3403641" y="4205223"/>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F85967C6-ADC1-4ED8-8BF7-390148A0DAAC}"/>
                </a:ext>
              </a:extLst>
            </p:cNvPr>
            <p:cNvCxnSpPr>
              <a:cxnSpLocks/>
            </p:cNvCxnSpPr>
            <p:nvPr/>
          </p:nvCxnSpPr>
          <p:spPr>
            <a:xfrm rot="5400000">
              <a:off x="4122973" y="4205223"/>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57" name="TextBox 56">
              <a:extLst>
                <a:ext uri="{FF2B5EF4-FFF2-40B4-BE49-F238E27FC236}">
                  <a16:creationId xmlns:a16="http://schemas.microsoft.com/office/drawing/2014/main" id="{C67E502C-0FDA-4896-A8F2-FEFE245F261B}"/>
                </a:ext>
              </a:extLst>
            </p:cNvPr>
            <p:cNvSpPr txBox="1"/>
            <p:nvPr/>
          </p:nvSpPr>
          <p:spPr>
            <a:xfrm>
              <a:off x="3432916" y="5825564"/>
              <a:ext cx="939801" cy="369332"/>
            </a:xfrm>
            <a:prstGeom prst="rect">
              <a:avLst/>
            </a:prstGeom>
            <a:noFill/>
          </p:spPr>
          <p:txBody>
            <a:bodyPr wrap="square" rtlCol="0">
              <a:spAutoFit/>
            </a:bodyPr>
            <a:lstStyle/>
            <a:p>
              <a:r>
                <a:rPr lang="en-US" dirty="0"/>
                <a:t>5 Hz</a:t>
              </a:r>
              <a:endParaRPr lang="en-AU" dirty="0"/>
            </a:p>
          </p:txBody>
        </p:sp>
        <p:pic>
          <p:nvPicPr>
            <p:cNvPr id="58" name="Picture 57" descr="A close up of a logo&#10;&#10;Description automatically generated">
              <a:extLst>
                <a:ext uri="{FF2B5EF4-FFF2-40B4-BE49-F238E27FC236}">
                  <a16:creationId xmlns:a16="http://schemas.microsoft.com/office/drawing/2014/main" id="{8BE89529-3A26-44C7-B821-2DED905EA4E7}"/>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3432917" y="4462011"/>
              <a:ext cx="272305" cy="1460500"/>
            </a:xfrm>
            <a:prstGeom prst="rect">
              <a:avLst/>
            </a:prstGeom>
          </p:spPr>
        </p:pic>
        <p:pic>
          <p:nvPicPr>
            <p:cNvPr id="64" name="Picture 63" descr="A close up of a logo&#10;&#10;Description automatically generated">
              <a:extLst>
                <a:ext uri="{FF2B5EF4-FFF2-40B4-BE49-F238E27FC236}">
                  <a16:creationId xmlns:a16="http://schemas.microsoft.com/office/drawing/2014/main" id="{B7631D12-154C-4938-80DA-1C1F0742E0BC}"/>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3701519" y="4462011"/>
              <a:ext cx="272305" cy="1460500"/>
            </a:xfrm>
            <a:prstGeom prst="rect">
              <a:avLst/>
            </a:prstGeom>
          </p:spPr>
        </p:pic>
        <p:pic>
          <p:nvPicPr>
            <p:cNvPr id="65" name="Picture 64" descr="A close up of a logo&#10;&#10;Description automatically generated">
              <a:extLst>
                <a:ext uri="{FF2B5EF4-FFF2-40B4-BE49-F238E27FC236}">
                  <a16:creationId xmlns:a16="http://schemas.microsoft.com/office/drawing/2014/main" id="{A4F59A3E-98E6-4584-9A72-2E61B747A879}"/>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3973577" y="4462011"/>
              <a:ext cx="272305" cy="1460500"/>
            </a:xfrm>
            <a:prstGeom prst="rect">
              <a:avLst/>
            </a:prstGeom>
          </p:spPr>
        </p:pic>
        <p:pic>
          <p:nvPicPr>
            <p:cNvPr id="66" name="Picture 65" descr="A close up of a logo&#10;&#10;Description automatically generated">
              <a:extLst>
                <a:ext uri="{FF2B5EF4-FFF2-40B4-BE49-F238E27FC236}">
                  <a16:creationId xmlns:a16="http://schemas.microsoft.com/office/drawing/2014/main" id="{42DC51A0-7CF0-4DB9-981E-3BCBD04423FE}"/>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4243112" y="4462011"/>
              <a:ext cx="272305" cy="1460500"/>
            </a:xfrm>
            <a:prstGeom prst="rect">
              <a:avLst/>
            </a:prstGeom>
          </p:spPr>
        </p:pic>
        <p:pic>
          <p:nvPicPr>
            <p:cNvPr id="67" name="Picture 66" descr="A close up of a logo&#10;&#10;Description automatically generated">
              <a:extLst>
                <a:ext uri="{FF2B5EF4-FFF2-40B4-BE49-F238E27FC236}">
                  <a16:creationId xmlns:a16="http://schemas.microsoft.com/office/drawing/2014/main" id="{73E4A028-EEB4-4664-BB2A-FD755B6EA192}"/>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4515351" y="4462011"/>
              <a:ext cx="272305" cy="1460500"/>
            </a:xfrm>
            <a:prstGeom prst="rect">
              <a:avLst/>
            </a:prstGeom>
          </p:spPr>
        </p:pic>
      </p:grpSp>
      <p:grpSp>
        <p:nvGrpSpPr>
          <p:cNvPr id="101" name="Group 100">
            <a:extLst>
              <a:ext uri="{FF2B5EF4-FFF2-40B4-BE49-F238E27FC236}">
                <a16:creationId xmlns:a16="http://schemas.microsoft.com/office/drawing/2014/main" id="{43C4FED1-6C0B-4585-BAE4-0A69F66181A6}"/>
              </a:ext>
            </a:extLst>
          </p:cNvPr>
          <p:cNvGrpSpPr/>
          <p:nvPr/>
        </p:nvGrpSpPr>
        <p:grpSpPr>
          <a:xfrm>
            <a:off x="552593" y="4244963"/>
            <a:ext cx="1974077" cy="1989673"/>
            <a:chOff x="472852" y="4205223"/>
            <a:chExt cx="1974077" cy="1989673"/>
          </a:xfrm>
        </p:grpSpPr>
        <p:cxnSp>
          <p:nvCxnSpPr>
            <p:cNvPr id="68" name="Straight Connector 67">
              <a:extLst>
                <a:ext uri="{FF2B5EF4-FFF2-40B4-BE49-F238E27FC236}">
                  <a16:creationId xmlns:a16="http://schemas.microsoft.com/office/drawing/2014/main" id="{A566B6F5-61EF-40FE-A61E-30F8C0409D10}"/>
                </a:ext>
              </a:extLst>
            </p:cNvPr>
            <p:cNvCxnSpPr>
              <a:cxnSpLocks/>
            </p:cNvCxnSpPr>
            <p:nvPr/>
          </p:nvCxnSpPr>
          <p:spPr>
            <a:xfrm>
              <a:off x="740559" y="4205223"/>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58BA1C87-19AE-471F-AFFF-B3AA0D1C6376}"/>
                </a:ext>
              </a:extLst>
            </p:cNvPr>
            <p:cNvCxnSpPr>
              <a:cxnSpLocks/>
            </p:cNvCxnSpPr>
            <p:nvPr/>
          </p:nvCxnSpPr>
          <p:spPr>
            <a:xfrm rot="5400000">
              <a:off x="1459891" y="4205223"/>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70" name="TextBox 69">
              <a:extLst>
                <a:ext uri="{FF2B5EF4-FFF2-40B4-BE49-F238E27FC236}">
                  <a16:creationId xmlns:a16="http://schemas.microsoft.com/office/drawing/2014/main" id="{D3E7FC8F-5EDA-42C3-8CEA-C00C1C35BEE3}"/>
                </a:ext>
              </a:extLst>
            </p:cNvPr>
            <p:cNvSpPr txBox="1"/>
            <p:nvPr/>
          </p:nvSpPr>
          <p:spPr>
            <a:xfrm>
              <a:off x="769834" y="5825564"/>
              <a:ext cx="939801" cy="369332"/>
            </a:xfrm>
            <a:prstGeom prst="rect">
              <a:avLst/>
            </a:prstGeom>
            <a:noFill/>
          </p:spPr>
          <p:txBody>
            <a:bodyPr wrap="square" rtlCol="0">
              <a:spAutoFit/>
            </a:bodyPr>
            <a:lstStyle/>
            <a:p>
              <a:r>
                <a:rPr lang="en-US" dirty="0"/>
                <a:t>4 Hz</a:t>
              </a:r>
              <a:endParaRPr lang="en-AU" dirty="0"/>
            </a:p>
          </p:txBody>
        </p:sp>
        <p:pic>
          <p:nvPicPr>
            <p:cNvPr id="71" name="Picture 70" descr="A close up of a logo&#10;&#10;Description automatically generated">
              <a:extLst>
                <a:ext uri="{FF2B5EF4-FFF2-40B4-BE49-F238E27FC236}">
                  <a16:creationId xmlns:a16="http://schemas.microsoft.com/office/drawing/2014/main" id="{EE2A9F11-550F-49CF-8CED-2ACA48DBDB14}"/>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769835" y="4462011"/>
              <a:ext cx="366019" cy="1460500"/>
            </a:xfrm>
            <a:prstGeom prst="rect">
              <a:avLst/>
            </a:prstGeom>
          </p:spPr>
        </p:pic>
        <p:pic>
          <p:nvPicPr>
            <p:cNvPr id="79" name="Picture 78" descr="A close up of a logo&#10;&#10;Description automatically generated">
              <a:extLst>
                <a:ext uri="{FF2B5EF4-FFF2-40B4-BE49-F238E27FC236}">
                  <a16:creationId xmlns:a16="http://schemas.microsoft.com/office/drawing/2014/main" id="{A7295E97-EF94-4A1F-BFAC-3D072D92F95F}"/>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1135854" y="4462011"/>
              <a:ext cx="366019" cy="1460500"/>
            </a:xfrm>
            <a:prstGeom prst="rect">
              <a:avLst/>
            </a:prstGeom>
          </p:spPr>
        </p:pic>
        <p:pic>
          <p:nvPicPr>
            <p:cNvPr id="80" name="Picture 79" descr="A close up of a logo&#10;&#10;Description automatically generated">
              <a:extLst>
                <a:ext uri="{FF2B5EF4-FFF2-40B4-BE49-F238E27FC236}">
                  <a16:creationId xmlns:a16="http://schemas.microsoft.com/office/drawing/2014/main" id="{B4DE052C-5181-43CE-8569-200D1F21A8AC}"/>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1497246" y="4462011"/>
              <a:ext cx="366019" cy="1460500"/>
            </a:xfrm>
            <a:prstGeom prst="rect">
              <a:avLst/>
            </a:prstGeom>
          </p:spPr>
        </p:pic>
        <p:pic>
          <p:nvPicPr>
            <p:cNvPr id="81" name="Picture 80" descr="A close up of a logo&#10;&#10;Description automatically generated">
              <a:extLst>
                <a:ext uri="{FF2B5EF4-FFF2-40B4-BE49-F238E27FC236}">
                  <a16:creationId xmlns:a16="http://schemas.microsoft.com/office/drawing/2014/main" id="{925F67B8-CEE1-4114-BCA9-51D250261A83}"/>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1859051" y="4462011"/>
              <a:ext cx="366019" cy="1460500"/>
            </a:xfrm>
            <a:prstGeom prst="rect">
              <a:avLst/>
            </a:prstGeom>
          </p:spPr>
        </p:pic>
      </p:grpSp>
      <p:grpSp>
        <p:nvGrpSpPr>
          <p:cNvPr id="104" name="Group 103">
            <a:extLst>
              <a:ext uri="{FF2B5EF4-FFF2-40B4-BE49-F238E27FC236}">
                <a16:creationId xmlns:a16="http://schemas.microsoft.com/office/drawing/2014/main" id="{812F1E65-698C-41BB-9294-11BC0ECFE406}"/>
              </a:ext>
            </a:extLst>
          </p:cNvPr>
          <p:cNvGrpSpPr/>
          <p:nvPr/>
        </p:nvGrpSpPr>
        <p:grpSpPr>
          <a:xfrm>
            <a:off x="9665331" y="4244963"/>
            <a:ext cx="1974077" cy="1989673"/>
            <a:chOff x="8510595" y="4205223"/>
            <a:chExt cx="1974077" cy="1989673"/>
          </a:xfrm>
        </p:grpSpPr>
        <p:cxnSp>
          <p:nvCxnSpPr>
            <p:cNvPr id="82" name="Straight Connector 81">
              <a:extLst>
                <a:ext uri="{FF2B5EF4-FFF2-40B4-BE49-F238E27FC236}">
                  <a16:creationId xmlns:a16="http://schemas.microsoft.com/office/drawing/2014/main" id="{A887CBAD-1A63-42FE-BFDA-41BAF0398C20}"/>
                </a:ext>
              </a:extLst>
            </p:cNvPr>
            <p:cNvCxnSpPr>
              <a:cxnSpLocks/>
            </p:cNvCxnSpPr>
            <p:nvPr/>
          </p:nvCxnSpPr>
          <p:spPr>
            <a:xfrm>
              <a:off x="8778302" y="4205223"/>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F418B32E-A174-4EA1-A5AB-91ADA5B2FC35}"/>
                </a:ext>
              </a:extLst>
            </p:cNvPr>
            <p:cNvCxnSpPr>
              <a:cxnSpLocks/>
            </p:cNvCxnSpPr>
            <p:nvPr/>
          </p:nvCxnSpPr>
          <p:spPr>
            <a:xfrm rot="5400000">
              <a:off x="9497634" y="4205223"/>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84" name="TextBox 83">
              <a:extLst>
                <a:ext uri="{FF2B5EF4-FFF2-40B4-BE49-F238E27FC236}">
                  <a16:creationId xmlns:a16="http://schemas.microsoft.com/office/drawing/2014/main" id="{5EA0823B-48F5-4F27-9125-F6E7670A435F}"/>
                </a:ext>
              </a:extLst>
            </p:cNvPr>
            <p:cNvSpPr txBox="1"/>
            <p:nvPr/>
          </p:nvSpPr>
          <p:spPr>
            <a:xfrm>
              <a:off x="8807577" y="5825564"/>
              <a:ext cx="939801" cy="369332"/>
            </a:xfrm>
            <a:prstGeom prst="rect">
              <a:avLst/>
            </a:prstGeom>
            <a:noFill/>
          </p:spPr>
          <p:txBody>
            <a:bodyPr wrap="square" rtlCol="0">
              <a:spAutoFit/>
            </a:bodyPr>
            <a:lstStyle/>
            <a:p>
              <a:r>
                <a:rPr lang="en-US" dirty="0"/>
                <a:t>7 Hz</a:t>
              </a:r>
              <a:endParaRPr lang="en-AU" dirty="0"/>
            </a:p>
          </p:txBody>
        </p:sp>
        <p:pic>
          <p:nvPicPr>
            <p:cNvPr id="85" name="Picture 84" descr="A close up of a logo&#10;&#10;Description automatically generated">
              <a:extLst>
                <a:ext uri="{FF2B5EF4-FFF2-40B4-BE49-F238E27FC236}">
                  <a16:creationId xmlns:a16="http://schemas.microsoft.com/office/drawing/2014/main" id="{8C64B9B5-51CB-45A4-8C2F-92D151C70BFB}"/>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8807579" y="4462011"/>
              <a:ext cx="195838" cy="1460500"/>
            </a:xfrm>
            <a:prstGeom prst="rect">
              <a:avLst/>
            </a:prstGeom>
          </p:spPr>
        </p:pic>
        <p:pic>
          <p:nvPicPr>
            <p:cNvPr id="91" name="Picture 90" descr="A close up of a logo&#10;&#10;Description automatically generated">
              <a:extLst>
                <a:ext uri="{FF2B5EF4-FFF2-40B4-BE49-F238E27FC236}">
                  <a16:creationId xmlns:a16="http://schemas.microsoft.com/office/drawing/2014/main" id="{AB8ADEB1-4D6B-4BC2-99E2-556D24F90086}"/>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9003417" y="4462011"/>
              <a:ext cx="195838" cy="1460500"/>
            </a:xfrm>
            <a:prstGeom prst="rect">
              <a:avLst/>
            </a:prstGeom>
          </p:spPr>
        </p:pic>
        <p:pic>
          <p:nvPicPr>
            <p:cNvPr id="92" name="Picture 91" descr="A close up of a logo&#10;&#10;Description automatically generated">
              <a:extLst>
                <a:ext uri="{FF2B5EF4-FFF2-40B4-BE49-F238E27FC236}">
                  <a16:creationId xmlns:a16="http://schemas.microsoft.com/office/drawing/2014/main" id="{C7A3CAC2-A54F-4A15-8002-B5B2F73D3024}"/>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9199255" y="4462011"/>
              <a:ext cx="195838" cy="1460500"/>
            </a:xfrm>
            <a:prstGeom prst="rect">
              <a:avLst/>
            </a:prstGeom>
          </p:spPr>
        </p:pic>
        <p:pic>
          <p:nvPicPr>
            <p:cNvPr id="93" name="Picture 92" descr="A close up of a logo&#10;&#10;Description automatically generated">
              <a:extLst>
                <a:ext uri="{FF2B5EF4-FFF2-40B4-BE49-F238E27FC236}">
                  <a16:creationId xmlns:a16="http://schemas.microsoft.com/office/drawing/2014/main" id="{9BF6C62D-669B-41AB-AC7F-D82497495DBC}"/>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9394678" y="4462011"/>
              <a:ext cx="195838" cy="1460500"/>
            </a:xfrm>
            <a:prstGeom prst="rect">
              <a:avLst/>
            </a:prstGeom>
          </p:spPr>
        </p:pic>
        <p:pic>
          <p:nvPicPr>
            <p:cNvPr id="94" name="Picture 93" descr="A close up of a logo&#10;&#10;Description automatically generated">
              <a:extLst>
                <a:ext uri="{FF2B5EF4-FFF2-40B4-BE49-F238E27FC236}">
                  <a16:creationId xmlns:a16="http://schemas.microsoft.com/office/drawing/2014/main" id="{A813D1D6-5406-4E3F-BBF2-DD984BBF9255}"/>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9590931" y="4462011"/>
              <a:ext cx="195838" cy="1460500"/>
            </a:xfrm>
            <a:prstGeom prst="rect">
              <a:avLst/>
            </a:prstGeom>
          </p:spPr>
        </p:pic>
        <p:pic>
          <p:nvPicPr>
            <p:cNvPr id="95" name="Picture 94" descr="A close up of a logo&#10;&#10;Description automatically generated">
              <a:extLst>
                <a:ext uri="{FF2B5EF4-FFF2-40B4-BE49-F238E27FC236}">
                  <a16:creationId xmlns:a16="http://schemas.microsoft.com/office/drawing/2014/main" id="{341B595B-FDED-4DFB-91DF-6579A1D1D6B6}"/>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9783511" y="4462011"/>
              <a:ext cx="195838" cy="1460500"/>
            </a:xfrm>
            <a:prstGeom prst="rect">
              <a:avLst/>
            </a:prstGeom>
          </p:spPr>
        </p:pic>
        <p:pic>
          <p:nvPicPr>
            <p:cNvPr id="96" name="Picture 95" descr="A close up of a logo&#10;&#10;Description automatically generated">
              <a:extLst>
                <a:ext uri="{FF2B5EF4-FFF2-40B4-BE49-F238E27FC236}">
                  <a16:creationId xmlns:a16="http://schemas.microsoft.com/office/drawing/2014/main" id="{78F0F2D6-9372-43EB-80B8-0023FE5E2207}"/>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9979349" y="4462011"/>
              <a:ext cx="195838" cy="1460500"/>
            </a:xfrm>
            <a:prstGeom prst="rect">
              <a:avLst/>
            </a:prstGeom>
          </p:spPr>
        </p:pic>
      </p:grpSp>
    </p:spTree>
    <p:extLst>
      <p:ext uri="{BB962C8B-B14F-4D97-AF65-F5344CB8AC3E}">
        <p14:creationId xmlns:p14="http://schemas.microsoft.com/office/powerpoint/2010/main" val="1769905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wipe(left)">
                                      <p:cBhvr>
                                        <p:cTn id="7" dur="500"/>
                                        <p:tgtEl>
                                          <p:spTgt spid="9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8"/>
                                        </p:tgtEl>
                                        <p:attrNameLst>
                                          <p:attrName>style.visibility</p:attrName>
                                        </p:attrNameLst>
                                      </p:cBhvr>
                                      <p:to>
                                        <p:strVal val="visible"/>
                                      </p:to>
                                    </p:set>
                                    <p:animEffect transition="in" filter="wipe(left)">
                                      <p:cBhvr>
                                        <p:cTn id="12" dur="500"/>
                                        <p:tgtEl>
                                          <p:spTgt spid="9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9"/>
                                        </p:tgtEl>
                                        <p:attrNameLst>
                                          <p:attrName>style.visibility</p:attrName>
                                        </p:attrNameLst>
                                      </p:cBhvr>
                                      <p:to>
                                        <p:strVal val="visible"/>
                                      </p:to>
                                    </p:set>
                                    <p:animEffect transition="in" filter="wipe(left)">
                                      <p:cBhvr>
                                        <p:cTn id="17" dur="500"/>
                                        <p:tgtEl>
                                          <p:spTgt spid="9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wipe(left)">
                                      <p:cBhvr>
                                        <p:cTn id="22" dur="500"/>
                                        <p:tgtEl>
                                          <p:spTgt spid="10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1"/>
                                        </p:tgtEl>
                                        <p:attrNameLst>
                                          <p:attrName>style.visibility</p:attrName>
                                        </p:attrNameLst>
                                      </p:cBhvr>
                                      <p:to>
                                        <p:strVal val="visible"/>
                                      </p:to>
                                    </p:set>
                                    <p:animEffect transition="in" filter="wipe(left)">
                                      <p:cBhvr>
                                        <p:cTn id="27" dur="500"/>
                                        <p:tgtEl>
                                          <p:spTgt spid="101"/>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102"/>
                                        </p:tgtEl>
                                        <p:attrNameLst>
                                          <p:attrName>style.visibility</p:attrName>
                                        </p:attrNameLst>
                                      </p:cBhvr>
                                      <p:to>
                                        <p:strVal val="visible"/>
                                      </p:to>
                                    </p:set>
                                    <p:animEffect transition="in" filter="wipe(left)">
                                      <p:cBhvr>
                                        <p:cTn id="31" dur="500"/>
                                        <p:tgtEl>
                                          <p:spTgt spid="102"/>
                                        </p:tgtEl>
                                      </p:cBhvr>
                                    </p:animEffect>
                                  </p:childTnLst>
                                </p:cTn>
                              </p:par>
                            </p:childTnLst>
                          </p:cTn>
                        </p:par>
                        <p:par>
                          <p:cTn id="32" fill="hold">
                            <p:stCondLst>
                              <p:cond delay="1000"/>
                            </p:stCondLst>
                            <p:childTnLst>
                              <p:par>
                                <p:cTn id="33" presetID="22" presetClass="entr" presetSubtype="8" fill="hold" nodeType="afterEffect">
                                  <p:stCondLst>
                                    <p:cond delay="0"/>
                                  </p:stCondLst>
                                  <p:childTnLst>
                                    <p:set>
                                      <p:cBhvr>
                                        <p:cTn id="34" dur="1" fill="hold">
                                          <p:stCondLst>
                                            <p:cond delay="0"/>
                                          </p:stCondLst>
                                        </p:cTn>
                                        <p:tgtEl>
                                          <p:spTgt spid="103"/>
                                        </p:tgtEl>
                                        <p:attrNameLst>
                                          <p:attrName>style.visibility</p:attrName>
                                        </p:attrNameLst>
                                      </p:cBhvr>
                                      <p:to>
                                        <p:strVal val="visible"/>
                                      </p:to>
                                    </p:set>
                                    <p:animEffect transition="in" filter="wipe(left)">
                                      <p:cBhvr>
                                        <p:cTn id="35" dur="500"/>
                                        <p:tgtEl>
                                          <p:spTgt spid="103"/>
                                        </p:tgtEl>
                                      </p:cBhvr>
                                    </p:animEffect>
                                  </p:childTnLst>
                                </p:cTn>
                              </p:par>
                            </p:childTnLst>
                          </p:cTn>
                        </p:par>
                        <p:par>
                          <p:cTn id="36" fill="hold">
                            <p:stCondLst>
                              <p:cond delay="1500"/>
                            </p:stCondLst>
                            <p:childTnLst>
                              <p:par>
                                <p:cTn id="37" presetID="22" presetClass="entr" presetSubtype="8" fill="hold" nodeType="afterEffect">
                                  <p:stCondLst>
                                    <p:cond delay="0"/>
                                  </p:stCondLst>
                                  <p:childTnLst>
                                    <p:set>
                                      <p:cBhvr>
                                        <p:cTn id="38" dur="1" fill="hold">
                                          <p:stCondLst>
                                            <p:cond delay="0"/>
                                          </p:stCondLst>
                                        </p:cTn>
                                        <p:tgtEl>
                                          <p:spTgt spid="104"/>
                                        </p:tgtEl>
                                        <p:attrNameLst>
                                          <p:attrName>style.visibility</p:attrName>
                                        </p:attrNameLst>
                                      </p:cBhvr>
                                      <p:to>
                                        <p:strVal val="visible"/>
                                      </p:to>
                                    </p:set>
                                    <p:animEffect transition="in" filter="wipe(left)">
                                      <p:cBhvr>
                                        <p:cTn id="39"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F12B71FE-AE5A-46D9-81C1-D7501574A0D4}"/>
              </a:ext>
            </a:extLst>
          </p:cNvPr>
          <p:cNvPicPr>
            <a:picLocks noChangeAspect="1"/>
          </p:cNvPicPr>
          <p:nvPr/>
        </p:nvPicPr>
        <p:blipFill rotWithShape="1">
          <a:blip r:embed="rId3">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sp>
        <p:nvSpPr>
          <p:cNvPr id="5" name="TextBox 4">
            <a:extLst>
              <a:ext uri="{FF2B5EF4-FFF2-40B4-BE49-F238E27FC236}">
                <a16:creationId xmlns:a16="http://schemas.microsoft.com/office/drawing/2014/main" id="{8417B12D-C59D-4BAF-B8CD-8DCF641BFD88}"/>
              </a:ext>
            </a:extLst>
          </p:cNvPr>
          <p:cNvSpPr txBox="1"/>
          <p:nvPr/>
        </p:nvSpPr>
        <p:spPr>
          <a:xfrm>
            <a:off x="2565400" y="241300"/>
            <a:ext cx="7061200" cy="769441"/>
          </a:xfrm>
          <a:prstGeom prst="rect">
            <a:avLst/>
          </a:prstGeom>
          <a:noFill/>
        </p:spPr>
        <p:txBody>
          <a:bodyPr wrap="square" rtlCol="0">
            <a:spAutoFit/>
          </a:bodyPr>
          <a:lstStyle/>
          <a:p>
            <a:r>
              <a:rPr lang="en-US" sz="4400" dirty="0">
                <a:latin typeface="+mj-lt"/>
              </a:rPr>
              <a:t>Discrete Cosine Transform</a:t>
            </a:r>
            <a:endParaRPr lang="en-AU" sz="4400" dirty="0">
              <a:latin typeface="+mj-lt"/>
            </a:endParaRPr>
          </a:p>
        </p:txBody>
      </p:sp>
      <p:grpSp>
        <p:nvGrpSpPr>
          <p:cNvPr id="97" name="Group 96">
            <a:extLst>
              <a:ext uri="{FF2B5EF4-FFF2-40B4-BE49-F238E27FC236}">
                <a16:creationId xmlns:a16="http://schemas.microsoft.com/office/drawing/2014/main" id="{82BFFD5F-E654-4D97-8E8F-6A4AF6E95C39}"/>
              </a:ext>
            </a:extLst>
          </p:cNvPr>
          <p:cNvGrpSpPr/>
          <p:nvPr/>
        </p:nvGrpSpPr>
        <p:grpSpPr>
          <a:xfrm>
            <a:off x="708693" y="2268239"/>
            <a:ext cx="973172" cy="1168120"/>
            <a:chOff x="443536" y="1578142"/>
            <a:chExt cx="1974077" cy="2369529"/>
          </a:xfrm>
        </p:grpSpPr>
        <p:cxnSp>
          <p:nvCxnSpPr>
            <p:cNvPr id="6" name="Straight Connector 5">
              <a:extLst>
                <a:ext uri="{FF2B5EF4-FFF2-40B4-BE49-F238E27FC236}">
                  <a16:creationId xmlns:a16="http://schemas.microsoft.com/office/drawing/2014/main" id="{380806D1-7DE3-43AD-9C12-7A3E17B5822D}"/>
                </a:ext>
              </a:extLst>
            </p:cNvPr>
            <p:cNvCxnSpPr>
              <a:cxnSpLocks/>
            </p:cNvCxnSpPr>
            <p:nvPr/>
          </p:nvCxnSpPr>
          <p:spPr>
            <a:xfrm>
              <a:off x="711243" y="1578142"/>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AF7FA3DB-CDEA-4CF7-9E0E-091D3A09A529}"/>
                </a:ext>
              </a:extLst>
            </p:cNvPr>
            <p:cNvCxnSpPr>
              <a:cxnSpLocks/>
            </p:cNvCxnSpPr>
            <p:nvPr/>
          </p:nvCxnSpPr>
          <p:spPr>
            <a:xfrm rot="5400000">
              <a:off x="1430575" y="1578142"/>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13AF0342-2F7E-49CE-A161-BA08AD8B8841}"/>
                </a:ext>
              </a:extLst>
            </p:cNvPr>
            <p:cNvCxnSpPr>
              <a:cxnSpLocks/>
            </p:cNvCxnSpPr>
            <p:nvPr/>
          </p:nvCxnSpPr>
          <p:spPr>
            <a:xfrm>
              <a:off x="740518" y="1968500"/>
              <a:ext cx="1545482"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D04807D-191D-45CD-B0C8-BE12DC6B6EB1}"/>
                </a:ext>
              </a:extLst>
            </p:cNvPr>
            <p:cNvSpPr txBox="1"/>
            <p:nvPr/>
          </p:nvSpPr>
          <p:spPr>
            <a:xfrm>
              <a:off x="740518" y="3198482"/>
              <a:ext cx="1377250" cy="749189"/>
            </a:xfrm>
            <a:prstGeom prst="rect">
              <a:avLst/>
            </a:prstGeom>
            <a:noFill/>
          </p:spPr>
          <p:txBody>
            <a:bodyPr wrap="square" rtlCol="0">
              <a:spAutoFit/>
            </a:bodyPr>
            <a:lstStyle/>
            <a:p>
              <a:r>
                <a:rPr lang="en-US" dirty="0"/>
                <a:t>0 Hz</a:t>
              </a:r>
              <a:endParaRPr lang="en-AU" dirty="0"/>
            </a:p>
          </p:txBody>
        </p:sp>
      </p:grpSp>
      <p:grpSp>
        <p:nvGrpSpPr>
          <p:cNvPr id="98" name="Group 97">
            <a:extLst>
              <a:ext uri="{FF2B5EF4-FFF2-40B4-BE49-F238E27FC236}">
                <a16:creationId xmlns:a16="http://schemas.microsoft.com/office/drawing/2014/main" id="{8551605D-ACB0-490F-9AB5-6DCB6F1D7BC1}"/>
              </a:ext>
            </a:extLst>
          </p:cNvPr>
          <p:cNvGrpSpPr/>
          <p:nvPr/>
        </p:nvGrpSpPr>
        <p:grpSpPr>
          <a:xfrm>
            <a:off x="2120963" y="2268239"/>
            <a:ext cx="973172" cy="1168120"/>
            <a:chOff x="3135936" y="1578142"/>
            <a:chExt cx="1974077" cy="2369529"/>
          </a:xfrm>
        </p:grpSpPr>
        <p:cxnSp>
          <p:nvCxnSpPr>
            <p:cNvPr id="15" name="Straight Connector 14">
              <a:extLst>
                <a:ext uri="{FF2B5EF4-FFF2-40B4-BE49-F238E27FC236}">
                  <a16:creationId xmlns:a16="http://schemas.microsoft.com/office/drawing/2014/main" id="{6ECABFE3-69DE-4498-A8C9-107C34ADD157}"/>
                </a:ext>
              </a:extLst>
            </p:cNvPr>
            <p:cNvCxnSpPr>
              <a:cxnSpLocks/>
            </p:cNvCxnSpPr>
            <p:nvPr/>
          </p:nvCxnSpPr>
          <p:spPr>
            <a:xfrm>
              <a:off x="3403643" y="1578142"/>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7424A673-2206-4084-B841-5DB71ADA255C}"/>
                </a:ext>
              </a:extLst>
            </p:cNvPr>
            <p:cNvCxnSpPr>
              <a:cxnSpLocks/>
            </p:cNvCxnSpPr>
            <p:nvPr/>
          </p:nvCxnSpPr>
          <p:spPr>
            <a:xfrm rot="5400000">
              <a:off x="4122975" y="1578142"/>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4D3C90C2-9FED-4AC8-A93C-F76EB1CD15CE}"/>
                </a:ext>
              </a:extLst>
            </p:cNvPr>
            <p:cNvSpPr txBox="1"/>
            <p:nvPr/>
          </p:nvSpPr>
          <p:spPr>
            <a:xfrm>
              <a:off x="3432918" y="3198482"/>
              <a:ext cx="1274410" cy="749189"/>
            </a:xfrm>
            <a:prstGeom prst="rect">
              <a:avLst/>
            </a:prstGeom>
            <a:noFill/>
          </p:spPr>
          <p:txBody>
            <a:bodyPr wrap="square" rtlCol="0">
              <a:spAutoFit/>
            </a:bodyPr>
            <a:lstStyle/>
            <a:p>
              <a:r>
                <a:rPr lang="en-US" dirty="0"/>
                <a:t>1 Hz</a:t>
              </a:r>
              <a:endParaRPr lang="en-AU" dirty="0"/>
            </a:p>
          </p:txBody>
        </p:sp>
        <p:pic>
          <p:nvPicPr>
            <p:cNvPr id="24" name="Picture 23" descr="A close up of a logo&#10;&#10;Description automatically generated">
              <a:extLst>
                <a:ext uri="{FF2B5EF4-FFF2-40B4-BE49-F238E27FC236}">
                  <a16:creationId xmlns:a16="http://schemas.microsoft.com/office/drawing/2014/main" id="{9B7D1CFF-5129-4744-A0DA-91CCC050269C}"/>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3432918" y="1834930"/>
              <a:ext cx="1574755" cy="1460500"/>
            </a:xfrm>
            <a:prstGeom prst="rect">
              <a:avLst/>
            </a:prstGeom>
          </p:spPr>
        </p:pic>
      </p:grpSp>
      <p:grpSp>
        <p:nvGrpSpPr>
          <p:cNvPr id="99" name="Group 98">
            <a:extLst>
              <a:ext uri="{FF2B5EF4-FFF2-40B4-BE49-F238E27FC236}">
                <a16:creationId xmlns:a16="http://schemas.microsoft.com/office/drawing/2014/main" id="{DFD8A18B-5D13-4952-818D-7401EA8F15BE}"/>
              </a:ext>
            </a:extLst>
          </p:cNvPr>
          <p:cNvGrpSpPr/>
          <p:nvPr/>
        </p:nvGrpSpPr>
        <p:grpSpPr>
          <a:xfrm>
            <a:off x="3533233" y="2268239"/>
            <a:ext cx="973172" cy="1168120"/>
            <a:chOff x="5799018" y="1578142"/>
            <a:chExt cx="1974077" cy="2369529"/>
          </a:xfrm>
        </p:grpSpPr>
        <p:cxnSp>
          <p:nvCxnSpPr>
            <p:cNvPr id="27" name="Straight Connector 26">
              <a:extLst>
                <a:ext uri="{FF2B5EF4-FFF2-40B4-BE49-F238E27FC236}">
                  <a16:creationId xmlns:a16="http://schemas.microsoft.com/office/drawing/2014/main" id="{D3F1786B-0F6F-4A7D-9AE1-C0532FAC42F3}"/>
                </a:ext>
              </a:extLst>
            </p:cNvPr>
            <p:cNvCxnSpPr>
              <a:cxnSpLocks/>
            </p:cNvCxnSpPr>
            <p:nvPr/>
          </p:nvCxnSpPr>
          <p:spPr>
            <a:xfrm>
              <a:off x="6066725" y="1578142"/>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149FBC7-3CB7-4976-9FB3-A4681F91D10C}"/>
                </a:ext>
              </a:extLst>
            </p:cNvPr>
            <p:cNvCxnSpPr>
              <a:cxnSpLocks/>
            </p:cNvCxnSpPr>
            <p:nvPr/>
          </p:nvCxnSpPr>
          <p:spPr>
            <a:xfrm rot="5400000">
              <a:off x="6786057" y="1578142"/>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615437E2-C7A1-4532-9FA9-B73CE52C3DEC}"/>
                </a:ext>
              </a:extLst>
            </p:cNvPr>
            <p:cNvSpPr txBox="1"/>
            <p:nvPr/>
          </p:nvSpPr>
          <p:spPr>
            <a:xfrm>
              <a:off x="6096000" y="3198482"/>
              <a:ext cx="1574753" cy="749189"/>
            </a:xfrm>
            <a:prstGeom prst="rect">
              <a:avLst/>
            </a:prstGeom>
            <a:noFill/>
          </p:spPr>
          <p:txBody>
            <a:bodyPr wrap="square" rtlCol="0">
              <a:spAutoFit/>
            </a:bodyPr>
            <a:lstStyle/>
            <a:p>
              <a:r>
                <a:rPr lang="en-US" dirty="0"/>
                <a:t>2 Hz</a:t>
              </a:r>
              <a:endParaRPr lang="en-AU" dirty="0"/>
            </a:p>
          </p:txBody>
        </p:sp>
        <p:pic>
          <p:nvPicPr>
            <p:cNvPr id="30" name="Picture 29" descr="A close up of a logo&#10;&#10;Description automatically generated">
              <a:extLst>
                <a:ext uri="{FF2B5EF4-FFF2-40B4-BE49-F238E27FC236}">
                  <a16:creationId xmlns:a16="http://schemas.microsoft.com/office/drawing/2014/main" id="{7FEDCFBD-35A8-4A00-8396-7EB864193CC0}"/>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6096001" y="1834930"/>
              <a:ext cx="762070" cy="1460500"/>
            </a:xfrm>
            <a:prstGeom prst="rect">
              <a:avLst/>
            </a:prstGeom>
          </p:spPr>
        </p:pic>
        <p:pic>
          <p:nvPicPr>
            <p:cNvPr id="31" name="Picture 30" descr="A close up of a logo&#10;&#10;Description automatically generated">
              <a:extLst>
                <a:ext uri="{FF2B5EF4-FFF2-40B4-BE49-F238E27FC236}">
                  <a16:creationId xmlns:a16="http://schemas.microsoft.com/office/drawing/2014/main" id="{562E48E2-F5A0-4894-A039-32F37C596717}"/>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6858071" y="1834930"/>
              <a:ext cx="762070" cy="1460500"/>
            </a:xfrm>
            <a:prstGeom prst="rect">
              <a:avLst/>
            </a:prstGeom>
          </p:spPr>
        </p:pic>
      </p:grpSp>
      <p:grpSp>
        <p:nvGrpSpPr>
          <p:cNvPr id="100" name="Group 99">
            <a:extLst>
              <a:ext uri="{FF2B5EF4-FFF2-40B4-BE49-F238E27FC236}">
                <a16:creationId xmlns:a16="http://schemas.microsoft.com/office/drawing/2014/main" id="{AC2EC365-7EE9-4EA5-B54A-9641049566F3}"/>
              </a:ext>
            </a:extLst>
          </p:cNvPr>
          <p:cNvGrpSpPr/>
          <p:nvPr/>
        </p:nvGrpSpPr>
        <p:grpSpPr>
          <a:xfrm>
            <a:off x="4945503" y="2268239"/>
            <a:ext cx="973172" cy="1168120"/>
            <a:chOff x="8535165" y="1578142"/>
            <a:chExt cx="1974077" cy="2369529"/>
          </a:xfrm>
        </p:grpSpPr>
        <p:cxnSp>
          <p:nvCxnSpPr>
            <p:cNvPr id="37" name="Straight Connector 36">
              <a:extLst>
                <a:ext uri="{FF2B5EF4-FFF2-40B4-BE49-F238E27FC236}">
                  <a16:creationId xmlns:a16="http://schemas.microsoft.com/office/drawing/2014/main" id="{2AB550A6-5098-4A46-BF21-8341A414903B}"/>
                </a:ext>
              </a:extLst>
            </p:cNvPr>
            <p:cNvCxnSpPr>
              <a:cxnSpLocks/>
            </p:cNvCxnSpPr>
            <p:nvPr/>
          </p:nvCxnSpPr>
          <p:spPr>
            <a:xfrm>
              <a:off x="8802872" y="1578142"/>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158395F2-5C07-4DD4-95BC-45A328558C23}"/>
                </a:ext>
              </a:extLst>
            </p:cNvPr>
            <p:cNvCxnSpPr>
              <a:cxnSpLocks/>
            </p:cNvCxnSpPr>
            <p:nvPr/>
          </p:nvCxnSpPr>
          <p:spPr>
            <a:xfrm rot="5400000">
              <a:off x="9522204" y="1578142"/>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C9A2B13D-E6AD-4C92-A8CF-018DA837D5B6}"/>
                </a:ext>
              </a:extLst>
            </p:cNvPr>
            <p:cNvSpPr txBox="1"/>
            <p:nvPr/>
          </p:nvSpPr>
          <p:spPr>
            <a:xfrm>
              <a:off x="8832147" y="3198482"/>
              <a:ext cx="1677091" cy="749189"/>
            </a:xfrm>
            <a:prstGeom prst="rect">
              <a:avLst/>
            </a:prstGeom>
            <a:noFill/>
          </p:spPr>
          <p:txBody>
            <a:bodyPr wrap="square" rtlCol="0">
              <a:spAutoFit/>
            </a:bodyPr>
            <a:lstStyle/>
            <a:p>
              <a:r>
                <a:rPr lang="en-US" dirty="0"/>
                <a:t>3 Hz</a:t>
              </a:r>
              <a:endParaRPr lang="en-AU" dirty="0"/>
            </a:p>
          </p:txBody>
        </p:sp>
        <p:pic>
          <p:nvPicPr>
            <p:cNvPr id="40" name="Picture 39" descr="A close up of a logo&#10;&#10;Description automatically generated">
              <a:extLst>
                <a:ext uri="{FF2B5EF4-FFF2-40B4-BE49-F238E27FC236}">
                  <a16:creationId xmlns:a16="http://schemas.microsoft.com/office/drawing/2014/main" id="{A189FC0D-A0DA-4D1D-B10D-FDDE0647BFD5}"/>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8832148" y="1834930"/>
              <a:ext cx="469167" cy="1460500"/>
            </a:xfrm>
            <a:prstGeom prst="rect">
              <a:avLst/>
            </a:prstGeom>
          </p:spPr>
        </p:pic>
        <p:pic>
          <p:nvPicPr>
            <p:cNvPr id="42" name="Picture 41" descr="A close up of a logo&#10;&#10;Description automatically generated">
              <a:extLst>
                <a:ext uri="{FF2B5EF4-FFF2-40B4-BE49-F238E27FC236}">
                  <a16:creationId xmlns:a16="http://schemas.microsoft.com/office/drawing/2014/main" id="{74B0DCF5-28FB-464B-ADCA-9557E2EA8AF4}"/>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9298721" y="1834930"/>
              <a:ext cx="469167" cy="1460500"/>
            </a:xfrm>
            <a:prstGeom prst="rect">
              <a:avLst/>
            </a:prstGeom>
          </p:spPr>
        </p:pic>
        <p:pic>
          <p:nvPicPr>
            <p:cNvPr id="43" name="Picture 42" descr="A close up of a logo&#10;&#10;Description automatically generated">
              <a:extLst>
                <a:ext uri="{FF2B5EF4-FFF2-40B4-BE49-F238E27FC236}">
                  <a16:creationId xmlns:a16="http://schemas.microsoft.com/office/drawing/2014/main" id="{467C16D8-80F7-45B0-BF6E-E7FC60152924}"/>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9766555" y="1834930"/>
              <a:ext cx="469167" cy="1460500"/>
            </a:xfrm>
            <a:prstGeom prst="rect">
              <a:avLst/>
            </a:prstGeom>
          </p:spPr>
        </p:pic>
      </p:grpSp>
      <p:grpSp>
        <p:nvGrpSpPr>
          <p:cNvPr id="103" name="Group 102">
            <a:extLst>
              <a:ext uri="{FF2B5EF4-FFF2-40B4-BE49-F238E27FC236}">
                <a16:creationId xmlns:a16="http://schemas.microsoft.com/office/drawing/2014/main" id="{5113A3ED-02CE-4E53-A686-E86C5A247A00}"/>
              </a:ext>
            </a:extLst>
          </p:cNvPr>
          <p:cNvGrpSpPr/>
          <p:nvPr/>
        </p:nvGrpSpPr>
        <p:grpSpPr>
          <a:xfrm>
            <a:off x="9182313" y="2268239"/>
            <a:ext cx="973172" cy="1168120"/>
            <a:chOff x="5799016" y="4205223"/>
            <a:chExt cx="1974077" cy="2369529"/>
          </a:xfrm>
        </p:grpSpPr>
        <p:cxnSp>
          <p:nvCxnSpPr>
            <p:cNvPr id="44" name="Straight Connector 43">
              <a:extLst>
                <a:ext uri="{FF2B5EF4-FFF2-40B4-BE49-F238E27FC236}">
                  <a16:creationId xmlns:a16="http://schemas.microsoft.com/office/drawing/2014/main" id="{1308691E-962F-4EAF-BA8F-5B1D94CEA242}"/>
                </a:ext>
              </a:extLst>
            </p:cNvPr>
            <p:cNvCxnSpPr>
              <a:cxnSpLocks/>
            </p:cNvCxnSpPr>
            <p:nvPr/>
          </p:nvCxnSpPr>
          <p:spPr>
            <a:xfrm>
              <a:off x="6066723" y="4205223"/>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DF151EBB-893A-40E3-88C6-A6B9EC4759E5}"/>
                </a:ext>
              </a:extLst>
            </p:cNvPr>
            <p:cNvCxnSpPr>
              <a:cxnSpLocks/>
            </p:cNvCxnSpPr>
            <p:nvPr/>
          </p:nvCxnSpPr>
          <p:spPr>
            <a:xfrm rot="5400000">
              <a:off x="6786055" y="4205223"/>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46" name="TextBox 45">
              <a:extLst>
                <a:ext uri="{FF2B5EF4-FFF2-40B4-BE49-F238E27FC236}">
                  <a16:creationId xmlns:a16="http://schemas.microsoft.com/office/drawing/2014/main" id="{B9B4117F-0A94-40B1-8045-D3E7367F80DC}"/>
                </a:ext>
              </a:extLst>
            </p:cNvPr>
            <p:cNvSpPr txBox="1"/>
            <p:nvPr/>
          </p:nvSpPr>
          <p:spPr>
            <a:xfrm>
              <a:off x="6095996" y="5825563"/>
              <a:ext cx="1428145" cy="749189"/>
            </a:xfrm>
            <a:prstGeom prst="rect">
              <a:avLst/>
            </a:prstGeom>
            <a:noFill/>
          </p:spPr>
          <p:txBody>
            <a:bodyPr wrap="square" rtlCol="0">
              <a:spAutoFit/>
            </a:bodyPr>
            <a:lstStyle/>
            <a:p>
              <a:r>
                <a:rPr lang="en-US" dirty="0"/>
                <a:t>6 Hz</a:t>
              </a:r>
              <a:endParaRPr lang="en-AU" dirty="0"/>
            </a:p>
          </p:txBody>
        </p:sp>
        <p:pic>
          <p:nvPicPr>
            <p:cNvPr id="47" name="Picture 46" descr="A close up of a logo&#10;&#10;Description automatically generated">
              <a:extLst>
                <a:ext uri="{FF2B5EF4-FFF2-40B4-BE49-F238E27FC236}">
                  <a16:creationId xmlns:a16="http://schemas.microsoft.com/office/drawing/2014/main" id="{FDBDB948-D6DB-4270-B407-8F5431F16E6A}"/>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6096000" y="4462011"/>
              <a:ext cx="238432" cy="1460500"/>
            </a:xfrm>
            <a:prstGeom prst="rect">
              <a:avLst/>
            </a:prstGeom>
          </p:spPr>
        </p:pic>
        <p:pic>
          <p:nvPicPr>
            <p:cNvPr id="50" name="Picture 49" descr="A close up of a logo&#10;&#10;Description automatically generated">
              <a:extLst>
                <a:ext uri="{FF2B5EF4-FFF2-40B4-BE49-F238E27FC236}">
                  <a16:creationId xmlns:a16="http://schemas.microsoft.com/office/drawing/2014/main" id="{BD9E4740-A291-4FAC-8300-4D3D5A9CD01D}"/>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6332820" y="4462011"/>
              <a:ext cx="238432" cy="1460500"/>
            </a:xfrm>
            <a:prstGeom prst="rect">
              <a:avLst/>
            </a:prstGeom>
          </p:spPr>
        </p:pic>
        <p:pic>
          <p:nvPicPr>
            <p:cNvPr id="51" name="Picture 50" descr="A close up of a logo&#10;&#10;Description automatically generated">
              <a:extLst>
                <a:ext uri="{FF2B5EF4-FFF2-40B4-BE49-F238E27FC236}">
                  <a16:creationId xmlns:a16="http://schemas.microsoft.com/office/drawing/2014/main" id="{FF68382B-5A8C-4175-A8A2-A0913E54B50A}"/>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6572250" y="4462011"/>
              <a:ext cx="238432" cy="1460500"/>
            </a:xfrm>
            <a:prstGeom prst="rect">
              <a:avLst/>
            </a:prstGeom>
          </p:spPr>
        </p:pic>
        <p:pic>
          <p:nvPicPr>
            <p:cNvPr id="52" name="Picture 51" descr="A close up of a logo&#10;&#10;Description automatically generated">
              <a:extLst>
                <a:ext uri="{FF2B5EF4-FFF2-40B4-BE49-F238E27FC236}">
                  <a16:creationId xmlns:a16="http://schemas.microsoft.com/office/drawing/2014/main" id="{83B6B051-62D1-4F59-80F5-96A46225A01D}"/>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6809568" y="4462011"/>
              <a:ext cx="238432" cy="1460500"/>
            </a:xfrm>
            <a:prstGeom prst="rect">
              <a:avLst/>
            </a:prstGeom>
          </p:spPr>
        </p:pic>
        <p:pic>
          <p:nvPicPr>
            <p:cNvPr id="53" name="Picture 52" descr="A close up of a logo&#10;&#10;Description automatically generated">
              <a:extLst>
                <a:ext uri="{FF2B5EF4-FFF2-40B4-BE49-F238E27FC236}">
                  <a16:creationId xmlns:a16="http://schemas.microsoft.com/office/drawing/2014/main" id="{F63F1A9E-6959-4545-97DB-E1AE878BBC6F}"/>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7048502" y="4462011"/>
              <a:ext cx="238432" cy="1460500"/>
            </a:xfrm>
            <a:prstGeom prst="rect">
              <a:avLst/>
            </a:prstGeom>
          </p:spPr>
        </p:pic>
        <p:pic>
          <p:nvPicPr>
            <p:cNvPr id="54" name="Picture 53" descr="A close up of a logo&#10;&#10;Description automatically generated">
              <a:extLst>
                <a:ext uri="{FF2B5EF4-FFF2-40B4-BE49-F238E27FC236}">
                  <a16:creationId xmlns:a16="http://schemas.microsoft.com/office/drawing/2014/main" id="{09442F15-C308-4C38-86FE-256E238ACD41}"/>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7285711" y="4462011"/>
              <a:ext cx="238432" cy="1460500"/>
            </a:xfrm>
            <a:prstGeom prst="rect">
              <a:avLst/>
            </a:prstGeom>
          </p:spPr>
        </p:pic>
      </p:grpSp>
      <p:grpSp>
        <p:nvGrpSpPr>
          <p:cNvPr id="102" name="Group 101">
            <a:extLst>
              <a:ext uri="{FF2B5EF4-FFF2-40B4-BE49-F238E27FC236}">
                <a16:creationId xmlns:a16="http://schemas.microsoft.com/office/drawing/2014/main" id="{4DDF5CD6-0019-411A-8CFA-BD78FD1C3F92}"/>
              </a:ext>
            </a:extLst>
          </p:cNvPr>
          <p:cNvGrpSpPr/>
          <p:nvPr/>
        </p:nvGrpSpPr>
        <p:grpSpPr>
          <a:xfrm>
            <a:off x="7770043" y="2268239"/>
            <a:ext cx="973172" cy="1168120"/>
            <a:chOff x="3135934" y="4205223"/>
            <a:chExt cx="1974077" cy="2369529"/>
          </a:xfrm>
        </p:grpSpPr>
        <p:cxnSp>
          <p:nvCxnSpPr>
            <p:cNvPr id="55" name="Straight Connector 54">
              <a:extLst>
                <a:ext uri="{FF2B5EF4-FFF2-40B4-BE49-F238E27FC236}">
                  <a16:creationId xmlns:a16="http://schemas.microsoft.com/office/drawing/2014/main" id="{7234EE73-9E47-4309-8AED-E948F1590C4D}"/>
                </a:ext>
              </a:extLst>
            </p:cNvPr>
            <p:cNvCxnSpPr>
              <a:cxnSpLocks/>
            </p:cNvCxnSpPr>
            <p:nvPr/>
          </p:nvCxnSpPr>
          <p:spPr>
            <a:xfrm>
              <a:off x="3403641" y="4205223"/>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F85967C6-ADC1-4ED8-8BF7-390148A0DAAC}"/>
                </a:ext>
              </a:extLst>
            </p:cNvPr>
            <p:cNvCxnSpPr>
              <a:cxnSpLocks/>
            </p:cNvCxnSpPr>
            <p:nvPr/>
          </p:nvCxnSpPr>
          <p:spPr>
            <a:xfrm rot="5400000">
              <a:off x="4122973" y="4205223"/>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57" name="TextBox 56">
              <a:extLst>
                <a:ext uri="{FF2B5EF4-FFF2-40B4-BE49-F238E27FC236}">
                  <a16:creationId xmlns:a16="http://schemas.microsoft.com/office/drawing/2014/main" id="{C67E502C-0FDA-4896-A8F2-FEFE245F261B}"/>
                </a:ext>
              </a:extLst>
            </p:cNvPr>
            <p:cNvSpPr txBox="1"/>
            <p:nvPr/>
          </p:nvSpPr>
          <p:spPr>
            <a:xfrm>
              <a:off x="3432916" y="5825563"/>
              <a:ext cx="1484505" cy="749189"/>
            </a:xfrm>
            <a:prstGeom prst="rect">
              <a:avLst/>
            </a:prstGeom>
            <a:noFill/>
          </p:spPr>
          <p:txBody>
            <a:bodyPr wrap="square" rtlCol="0">
              <a:spAutoFit/>
            </a:bodyPr>
            <a:lstStyle/>
            <a:p>
              <a:r>
                <a:rPr lang="en-US" dirty="0"/>
                <a:t>5 Hz</a:t>
              </a:r>
              <a:endParaRPr lang="en-AU" dirty="0"/>
            </a:p>
          </p:txBody>
        </p:sp>
        <p:pic>
          <p:nvPicPr>
            <p:cNvPr id="58" name="Picture 57" descr="A close up of a logo&#10;&#10;Description automatically generated">
              <a:extLst>
                <a:ext uri="{FF2B5EF4-FFF2-40B4-BE49-F238E27FC236}">
                  <a16:creationId xmlns:a16="http://schemas.microsoft.com/office/drawing/2014/main" id="{8BE89529-3A26-44C7-B821-2DED905EA4E7}"/>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3432917" y="4462011"/>
              <a:ext cx="272305" cy="1460500"/>
            </a:xfrm>
            <a:prstGeom prst="rect">
              <a:avLst/>
            </a:prstGeom>
          </p:spPr>
        </p:pic>
        <p:pic>
          <p:nvPicPr>
            <p:cNvPr id="64" name="Picture 63" descr="A close up of a logo&#10;&#10;Description automatically generated">
              <a:extLst>
                <a:ext uri="{FF2B5EF4-FFF2-40B4-BE49-F238E27FC236}">
                  <a16:creationId xmlns:a16="http://schemas.microsoft.com/office/drawing/2014/main" id="{B7631D12-154C-4938-80DA-1C1F0742E0BC}"/>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3701519" y="4462011"/>
              <a:ext cx="272305" cy="1460500"/>
            </a:xfrm>
            <a:prstGeom prst="rect">
              <a:avLst/>
            </a:prstGeom>
          </p:spPr>
        </p:pic>
        <p:pic>
          <p:nvPicPr>
            <p:cNvPr id="65" name="Picture 64" descr="A close up of a logo&#10;&#10;Description automatically generated">
              <a:extLst>
                <a:ext uri="{FF2B5EF4-FFF2-40B4-BE49-F238E27FC236}">
                  <a16:creationId xmlns:a16="http://schemas.microsoft.com/office/drawing/2014/main" id="{A4F59A3E-98E6-4584-9A72-2E61B747A879}"/>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3973577" y="4462011"/>
              <a:ext cx="272305" cy="1460500"/>
            </a:xfrm>
            <a:prstGeom prst="rect">
              <a:avLst/>
            </a:prstGeom>
          </p:spPr>
        </p:pic>
        <p:pic>
          <p:nvPicPr>
            <p:cNvPr id="66" name="Picture 65" descr="A close up of a logo&#10;&#10;Description automatically generated">
              <a:extLst>
                <a:ext uri="{FF2B5EF4-FFF2-40B4-BE49-F238E27FC236}">
                  <a16:creationId xmlns:a16="http://schemas.microsoft.com/office/drawing/2014/main" id="{42DC51A0-7CF0-4DB9-981E-3BCBD04423FE}"/>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4243112" y="4462011"/>
              <a:ext cx="272305" cy="1460500"/>
            </a:xfrm>
            <a:prstGeom prst="rect">
              <a:avLst/>
            </a:prstGeom>
          </p:spPr>
        </p:pic>
        <p:pic>
          <p:nvPicPr>
            <p:cNvPr id="67" name="Picture 66" descr="A close up of a logo&#10;&#10;Description automatically generated">
              <a:extLst>
                <a:ext uri="{FF2B5EF4-FFF2-40B4-BE49-F238E27FC236}">
                  <a16:creationId xmlns:a16="http://schemas.microsoft.com/office/drawing/2014/main" id="{73E4A028-EEB4-4664-BB2A-FD755B6EA192}"/>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4515351" y="4462011"/>
              <a:ext cx="272305" cy="1460500"/>
            </a:xfrm>
            <a:prstGeom prst="rect">
              <a:avLst/>
            </a:prstGeom>
          </p:spPr>
        </p:pic>
      </p:grpSp>
      <p:grpSp>
        <p:nvGrpSpPr>
          <p:cNvPr id="101" name="Group 100">
            <a:extLst>
              <a:ext uri="{FF2B5EF4-FFF2-40B4-BE49-F238E27FC236}">
                <a16:creationId xmlns:a16="http://schemas.microsoft.com/office/drawing/2014/main" id="{43C4FED1-6C0B-4585-BAE4-0A69F66181A6}"/>
              </a:ext>
            </a:extLst>
          </p:cNvPr>
          <p:cNvGrpSpPr/>
          <p:nvPr/>
        </p:nvGrpSpPr>
        <p:grpSpPr>
          <a:xfrm>
            <a:off x="6357773" y="2268239"/>
            <a:ext cx="973172" cy="1168120"/>
            <a:chOff x="472852" y="4205223"/>
            <a:chExt cx="1974077" cy="2369529"/>
          </a:xfrm>
        </p:grpSpPr>
        <p:cxnSp>
          <p:nvCxnSpPr>
            <p:cNvPr id="68" name="Straight Connector 67">
              <a:extLst>
                <a:ext uri="{FF2B5EF4-FFF2-40B4-BE49-F238E27FC236}">
                  <a16:creationId xmlns:a16="http://schemas.microsoft.com/office/drawing/2014/main" id="{A566B6F5-61EF-40FE-A61E-30F8C0409D10}"/>
                </a:ext>
              </a:extLst>
            </p:cNvPr>
            <p:cNvCxnSpPr>
              <a:cxnSpLocks/>
            </p:cNvCxnSpPr>
            <p:nvPr/>
          </p:nvCxnSpPr>
          <p:spPr>
            <a:xfrm>
              <a:off x="740559" y="4205223"/>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58BA1C87-19AE-471F-AFFF-B3AA0D1C6376}"/>
                </a:ext>
              </a:extLst>
            </p:cNvPr>
            <p:cNvCxnSpPr>
              <a:cxnSpLocks/>
            </p:cNvCxnSpPr>
            <p:nvPr/>
          </p:nvCxnSpPr>
          <p:spPr>
            <a:xfrm rot="5400000">
              <a:off x="1459891" y="4205223"/>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70" name="TextBox 69">
              <a:extLst>
                <a:ext uri="{FF2B5EF4-FFF2-40B4-BE49-F238E27FC236}">
                  <a16:creationId xmlns:a16="http://schemas.microsoft.com/office/drawing/2014/main" id="{D3E7FC8F-5EDA-42C3-8CEA-C00C1C35BEE3}"/>
                </a:ext>
              </a:extLst>
            </p:cNvPr>
            <p:cNvSpPr txBox="1"/>
            <p:nvPr/>
          </p:nvSpPr>
          <p:spPr>
            <a:xfrm>
              <a:off x="769834" y="5825563"/>
              <a:ext cx="1354738" cy="749189"/>
            </a:xfrm>
            <a:prstGeom prst="rect">
              <a:avLst/>
            </a:prstGeom>
            <a:noFill/>
          </p:spPr>
          <p:txBody>
            <a:bodyPr wrap="square" rtlCol="0">
              <a:spAutoFit/>
            </a:bodyPr>
            <a:lstStyle/>
            <a:p>
              <a:r>
                <a:rPr lang="en-US" dirty="0"/>
                <a:t>4 Hz</a:t>
              </a:r>
              <a:endParaRPr lang="en-AU" dirty="0"/>
            </a:p>
          </p:txBody>
        </p:sp>
        <p:pic>
          <p:nvPicPr>
            <p:cNvPr id="71" name="Picture 70" descr="A close up of a logo&#10;&#10;Description automatically generated">
              <a:extLst>
                <a:ext uri="{FF2B5EF4-FFF2-40B4-BE49-F238E27FC236}">
                  <a16:creationId xmlns:a16="http://schemas.microsoft.com/office/drawing/2014/main" id="{EE2A9F11-550F-49CF-8CED-2ACA48DBDB14}"/>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769835" y="4462011"/>
              <a:ext cx="366019" cy="1460500"/>
            </a:xfrm>
            <a:prstGeom prst="rect">
              <a:avLst/>
            </a:prstGeom>
          </p:spPr>
        </p:pic>
        <p:pic>
          <p:nvPicPr>
            <p:cNvPr id="79" name="Picture 78" descr="A close up of a logo&#10;&#10;Description automatically generated">
              <a:extLst>
                <a:ext uri="{FF2B5EF4-FFF2-40B4-BE49-F238E27FC236}">
                  <a16:creationId xmlns:a16="http://schemas.microsoft.com/office/drawing/2014/main" id="{A7295E97-EF94-4A1F-BFAC-3D072D92F95F}"/>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1135854" y="4462011"/>
              <a:ext cx="366019" cy="1460500"/>
            </a:xfrm>
            <a:prstGeom prst="rect">
              <a:avLst/>
            </a:prstGeom>
          </p:spPr>
        </p:pic>
        <p:pic>
          <p:nvPicPr>
            <p:cNvPr id="80" name="Picture 79" descr="A close up of a logo&#10;&#10;Description automatically generated">
              <a:extLst>
                <a:ext uri="{FF2B5EF4-FFF2-40B4-BE49-F238E27FC236}">
                  <a16:creationId xmlns:a16="http://schemas.microsoft.com/office/drawing/2014/main" id="{B4DE052C-5181-43CE-8569-200D1F21A8AC}"/>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1497246" y="4462011"/>
              <a:ext cx="366019" cy="1460500"/>
            </a:xfrm>
            <a:prstGeom prst="rect">
              <a:avLst/>
            </a:prstGeom>
          </p:spPr>
        </p:pic>
        <p:pic>
          <p:nvPicPr>
            <p:cNvPr id="81" name="Picture 80" descr="A close up of a logo&#10;&#10;Description automatically generated">
              <a:extLst>
                <a:ext uri="{FF2B5EF4-FFF2-40B4-BE49-F238E27FC236}">
                  <a16:creationId xmlns:a16="http://schemas.microsoft.com/office/drawing/2014/main" id="{925F67B8-CEE1-4114-BCA9-51D250261A83}"/>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1859051" y="4462011"/>
              <a:ext cx="366019" cy="1460500"/>
            </a:xfrm>
            <a:prstGeom prst="rect">
              <a:avLst/>
            </a:prstGeom>
          </p:spPr>
        </p:pic>
      </p:grpSp>
      <p:grpSp>
        <p:nvGrpSpPr>
          <p:cNvPr id="104" name="Group 103">
            <a:extLst>
              <a:ext uri="{FF2B5EF4-FFF2-40B4-BE49-F238E27FC236}">
                <a16:creationId xmlns:a16="http://schemas.microsoft.com/office/drawing/2014/main" id="{812F1E65-698C-41BB-9294-11BC0ECFE406}"/>
              </a:ext>
            </a:extLst>
          </p:cNvPr>
          <p:cNvGrpSpPr/>
          <p:nvPr/>
        </p:nvGrpSpPr>
        <p:grpSpPr>
          <a:xfrm>
            <a:off x="10594580" y="2268239"/>
            <a:ext cx="973172" cy="1168120"/>
            <a:chOff x="8510595" y="4205223"/>
            <a:chExt cx="1974077" cy="2369529"/>
          </a:xfrm>
        </p:grpSpPr>
        <p:cxnSp>
          <p:nvCxnSpPr>
            <p:cNvPr id="82" name="Straight Connector 81">
              <a:extLst>
                <a:ext uri="{FF2B5EF4-FFF2-40B4-BE49-F238E27FC236}">
                  <a16:creationId xmlns:a16="http://schemas.microsoft.com/office/drawing/2014/main" id="{A887CBAD-1A63-42FE-BFDA-41BAF0398C20}"/>
                </a:ext>
              </a:extLst>
            </p:cNvPr>
            <p:cNvCxnSpPr>
              <a:cxnSpLocks/>
            </p:cNvCxnSpPr>
            <p:nvPr/>
          </p:nvCxnSpPr>
          <p:spPr>
            <a:xfrm>
              <a:off x="8778302" y="4205223"/>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F418B32E-A174-4EA1-A5AB-91ADA5B2FC35}"/>
                </a:ext>
              </a:extLst>
            </p:cNvPr>
            <p:cNvCxnSpPr>
              <a:cxnSpLocks/>
            </p:cNvCxnSpPr>
            <p:nvPr/>
          </p:nvCxnSpPr>
          <p:spPr>
            <a:xfrm rot="5400000">
              <a:off x="9497634" y="4205223"/>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84" name="TextBox 83">
              <a:extLst>
                <a:ext uri="{FF2B5EF4-FFF2-40B4-BE49-F238E27FC236}">
                  <a16:creationId xmlns:a16="http://schemas.microsoft.com/office/drawing/2014/main" id="{5EA0823B-48F5-4F27-9125-F6E7670A435F}"/>
                </a:ext>
              </a:extLst>
            </p:cNvPr>
            <p:cNvSpPr txBox="1"/>
            <p:nvPr/>
          </p:nvSpPr>
          <p:spPr>
            <a:xfrm>
              <a:off x="8807577" y="5825563"/>
              <a:ext cx="1403574" cy="749189"/>
            </a:xfrm>
            <a:prstGeom prst="rect">
              <a:avLst/>
            </a:prstGeom>
            <a:noFill/>
          </p:spPr>
          <p:txBody>
            <a:bodyPr wrap="square" rtlCol="0">
              <a:spAutoFit/>
            </a:bodyPr>
            <a:lstStyle/>
            <a:p>
              <a:r>
                <a:rPr lang="en-US" dirty="0"/>
                <a:t>7 Hz</a:t>
              </a:r>
              <a:endParaRPr lang="en-AU" dirty="0"/>
            </a:p>
          </p:txBody>
        </p:sp>
        <p:pic>
          <p:nvPicPr>
            <p:cNvPr id="85" name="Picture 84" descr="A close up of a logo&#10;&#10;Description automatically generated">
              <a:extLst>
                <a:ext uri="{FF2B5EF4-FFF2-40B4-BE49-F238E27FC236}">
                  <a16:creationId xmlns:a16="http://schemas.microsoft.com/office/drawing/2014/main" id="{8C64B9B5-51CB-45A4-8C2F-92D151C70BFB}"/>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8807579" y="4462011"/>
              <a:ext cx="195838" cy="1460500"/>
            </a:xfrm>
            <a:prstGeom prst="rect">
              <a:avLst/>
            </a:prstGeom>
          </p:spPr>
        </p:pic>
        <p:pic>
          <p:nvPicPr>
            <p:cNvPr id="91" name="Picture 90" descr="A close up of a logo&#10;&#10;Description automatically generated">
              <a:extLst>
                <a:ext uri="{FF2B5EF4-FFF2-40B4-BE49-F238E27FC236}">
                  <a16:creationId xmlns:a16="http://schemas.microsoft.com/office/drawing/2014/main" id="{AB8ADEB1-4D6B-4BC2-99E2-556D24F90086}"/>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9003417" y="4462011"/>
              <a:ext cx="195838" cy="1460500"/>
            </a:xfrm>
            <a:prstGeom prst="rect">
              <a:avLst/>
            </a:prstGeom>
          </p:spPr>
        </p:pic>
        <p:pic>
          <p:nvPicPr>
            <p:cNvPr id="92" name="Picture 91" descr="A close up of a logo&#10;&#10;Description automatically generated">
              <a:extLst>
                <a:ext uri="{FF2B5EF4-FFF2-40B4-BE49-F238E27FC236}">
                  <a16:creationId xmlns:a16="http://schemas.microsoft.com/office/drawing/2014/main" id="{C7A3CAC2-A54F-4A15-8002-B5B2F73D3024}"/>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9199255" y="4462011"/>
              <a:ext cx="195838" cy="1460500"/>
            </a:xfrm>
            <a:prstGeom prst="rect">
              <a:avLst/>
            </a:prstGeom>
          </p:spPr>
        </p:pic>
        <p:pic>
          <p:nvPicPr>
            <p:cNvPr id="93" name="Picture 92" descr="A close up of a logo&#10;&#10;Description automatically generated">
              <a:extLst>
                <a:ext uri="{FF2B5EF4-FFF2-40B4-BE49-F238E27FC236}">
                  <a16:creationId xmlns:a16="http://schemas.microsoft.com/office/drawing/2014/main" id="{9BF6C62D-669B-41AB-AC7F-D82497495DBC}"/>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9394678" y="4462011"/>
              <a:ext cx="195838" cy="1460500"/>
            </a:xfrm>
            <a:prstGeom prst="rect">
              <a:avLst/>
            </a:prstGeom>
          </p:spPr>
        </p:pic>
        <p:pic>
          <p:nvPicPr>
            <p:cNvPr id="94" name="Picture 93" descr="A close up of a logo&#10;&#10;Description automatically generated">
              <a:extLst>
                <a:ext uri="{FF2B5EF4-FFF2-40B4-BE49-F238E27FC236}">
                  <a16:creationId xmlns:a16="http://schemas.microsoft.com/office/drawing/2014/main" id="{A813D1D6-5406-4E3F-BBF2-DD984BBF9255}"/>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9590931" y="4462011"/>
              <a:ext cx="195838" cy="1460500"/>
            </a:xfrm>
            <a:prstGeom prst="rect">
              <a:avLst/>
            </a:prstGeom>
          </p:spPr>
        </p:pic>
        <p:pic>
          <p:nvPicPr>
            <p:cNvPr id="95" name="Picture 94" descr="A close up of a logo&#10;&#10;Description automatically generated">
              <a:extLst>
                <a:ext uri="{FF2B5EF4-FFF2-40B4-BE49-F238E27FC236}">
                  <a16:creationId xmlns:a16="http://schemas.microsoft.com/office/drawing/2014/main" id="{341B595B-FDED-4DFB-91DF-6579A1D1D6B6}"/>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9783511" y="4462011"/>
              <a:ext cx="195838" cy="1460500"/>
            </a:xfrm>
            <a:prstGeom prst="rect">
              <a:avLst/>
            </a:prstGeom>
          </p:spPr>
        </p:pic>
        <p:pic>
          <p:nvPicPr>
            <p:cNvPr id="96" name="Picture 95" descr="A close up of a logo&#10;&#10;Description automatically generated">
              <a:extLst>
                <a:ext uri="{FF2B5EF4-FFF2-40B4-BE49-F238E27FC236}">
                  <a16:creationId xmlns:a16="http://schemas.microsoft.com/office/drawing/2014/main" id="{78F0F2D6-9372-43EB-80B8-0023FE5E2207}"/>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9979349" y="4462011"/>
              <a:ext cx="195838" cy="1460500"/>
            </a:xfrm>
            <a:prstGeom prst="rect">
              <a:avLst/>
            </a:prstGeom>
          </p:spPr>
        </p:pic>
      </p:grpSp>
      <p:grpSp>
        <p:nvGrpSpPr>
          <p:cNvPr id="3" name="Group 2">
            <a:extLst>
              <a:ext uri="{FF2B5EF4-FFF2-40B4-BE49-F238E27FC236}">
                <a16:creationId xmlns:a16="http://schemas.microsoft.com/office/drawing/2014/main" id="{FA2E313E-D2D5-4C63-951F-9ACB89354E67}"/>
              </a:ext>
            </a:extLst>
          </p:cNvPr>
          <p:cNvGrpSpPr/>
          <p:nvPr/>
        </p:nvGrpSpPr>
        <p:grpSpPr>
          <a:xfrm>
            <a:off x="436483" y="3406611"/>
            <a:ext cx="11319034" cy="1979221"/>
            <a:chOff x="436483" y="2670011"/>
            <a:chExt cx="11319034" cy="1979221"/>
          </a:xfrm>
        </p:grpSpPr>
        <p:grpSp>
          <p:nvGrpSpPr>
            <p:cNvPr id="72" name="Group 71">
              <a:extLst>
                <a:ext uri="{FF2B5EF4-FFF2-40B4-BE49-F238E27FC236}">
                  <a16:creationId xmlns:a16="http://schemas.microsoft.com/office/drawing/2014/main" id="{CA53C424-BAFD-4F5C-8D35-3837C6CF48F7}"/>
                </a:ext>
              </a:extLst>
            </p:cNvPr>
            <p:cNvGrpSpPr/>
            <p:nvPr/>
          </p:nvGrpSpPr>
          <p:grpSpPr>
            <a:xfrm>
              <a:off x="436483" y="2670011"/>
              <a:ext cx="11319034" cy="1474838"/>
              <a:chOff x="382172" y="2357284"/>
              <a:chExt cx="11319034" cy="1474838"/>
            </a:xfrm>
          </p:grpSpPr>
          <p:sp>
            <p:nvSpPr>
              <p:cNvPr id="73" name="Rectangle 72">
                <a:extLst>
                  <a:ext uri="{FF2B5EF4-FFF2-40B4-BE49-F238E27FC236}">
                    <a16:creationId xmlns:a16="http://schemas.microsoft.com/office/drawing/2014/main" id="{4A29F31C-9FCC-47AD-8C2B-6848E603DF8A}"/>
                  </a:ext>
                </a:extLst>
              </p:cNvPr>
              <p:cNvSpPr/>
              <p:nvPr/>
            </p:nvSpPr>
            <p:spPr>
              <a:xfrm>
                <a:off x="382172" y="2357284"/>
                <a:ext cx="1474838" cy="14748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10.4</a:t>
                </a:r>
                <a:endParaRPr lang="en-AU" dirty="0"/>
              </a:p>
            </p:txBody>
          </p:sp>
          <p:sp>
            <p:nvSpPr>
              <p:cNvPr id="74" name="Rectangle 73">
                <a:extLst>
                  <a:ext uri="{FF2B5EF4-FFF2-40B4-BE49-F238E27FC236}">
                    <a16:creationId xmlns:a16="http://schemas.microsoft.com/office/drawing/2014/main" id="{67F72B7E-ED40-4B2D-BC84-86C1714352A7}"/>
                  </a:ext>
                </a:extLst>
              </p:cNvPr>
              <p:cNvSpPr/>
              <p:nvPr/>
            </p:nvSpPr>
            <p:spPr>
              <a:xfrm>
                <a:off x="1788486" y="2357284"/>
                <a:ext cx="1474838" cy="14748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5.6</a:t>
                </a:r>
                <a:endParaRPr lang="en-AU" dirty="0"/>
              </a:p>
            </p:txBody>
          </p:sp>
          <p:sp>
            <p:nvSpPr>
              <p:cNvPr id="75" name="Rectangle 74">
                <a:extLst>
                  <a:ext uri="{FF2B5EF4-FFF2-40B4-BE49-F238E27FC236}">
                    <a16:creationId xmlns:a16="http://schemas.microsoft.com/office/drawing/2014/main" id="{C9EA0970-1A81-4AC3-BAB5-F60C4B9A1254}"/>
                  </a:ext>
                </a:extLst>
              </p:cNvPr>
              <p:cNvSpPr/>
              <p:nvPr/>
            </p:nvSpPr>
            <p:spPr>
              <a:xfrm>
                <a:off x="3194800" y="2357284"/>
                <a:ext cx="1474838" cy="14748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12.4</a:t>
                </a:r>
                <a:endParaRPr lang="en-AU" dirty="0"/>
              </a:p>
            </p:txBody>
          </p:sp>
          <p:sp>
            <p:nvSpPr>
              <p:cNvPr id="76" name="Rectangle 75">
                <a:extLst>
                  <a:ext uri="{FF2B5EF4-FFF2-40B4-BE49-F238E27FC236}">
                    <a16:creationId xmlns:a16="http://schemas.microsoft.com/office/drawing/2014/main" id="{1897A3B9-1191-4A56-A9ED-D92BB4703DF4}"/>
                  </a:ext>
                </a:extLst>
              </p:cNvPr>
              <p:cNvSpPr/>
              <p:nvPr/>
            </p:nvSpPr>
            <p:spPr>
              <a:xfrm>
                <a:off x="4601114" y="2357284"/>
                <a:ext cx="1474838" cy="14748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18.3</a:t>
                </a:r>
                <a:endParaRPr lang="en-AU" dirty="0"/>
              </a:p>
            </p:txBody>
          </p:sp>
          <p:sp>
            <p:nvSpPr>
              <p:cNvPr id="77" name="Rectangle 76">
                <a:extLst>
                  <a:ext uri="{FF2B5EF4-FFF2-40B4-BE49-F238E27FC236}">
                    <a16:creationId xmlns:a16="http://schemas.microsoft.com/office/drawing/2014/main" id="{BEFC97CE-6A1B-47DC-AB0C-928E804FAA37}"/>
                  </a:ext>
                </a:extLst>
              </p:cNvPr>
              <p:cNvSpPr/>
              <p:nvPr/>
            </p:nvSpPr>
            <p:spPr>
              <a:xfrm>
                <a:off x="6007428" y="2357284"/>
                <a:ext cx="1474838" cy="14748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14.2</a:t>
                </a:r>
                <a:endParaRPr lang="en-AU" dirty="0"/>
              </a:p>
            </p:txBody>
          </p:sp>
          <p:sp>
            <p:nvSpPr>
              <p:cNvPr id="78" name="Rectangle 77">
                <a:extLst>
                  <a:ext uri="{FF2B5EF4-FFF2-40B4-BE49-F238E27FC236}">
                    <a16:creationId xmlns:a16="http://schemas.microsoft.com/office/drawing/2014/main" id="{1EA61CE0-FD97-4F9D-843A-923DA53475E2}"/>
                  </a:ext>
                </a:extLst>
              </p:cNvPr>
              <p:cNvSpPr/>
              <p:nvPr/>
            </p:nvSpPr>
            <p:spPr>
              <a:xfrm>
                <a:off x="7413742" y="2357284"/>
                <a:ext cx="1474838" cy="14748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21.9</a:t>
                </a:r>
                <a:endParaRPr lang="en-AU" dirty="0"/>
              </a:p>
            </p:txBody>
          </p:sp>
          <p:sp>
            <p:nvSpPr>
              <p:cNvPr id="86" name="Rectangle 85">
                <a:extLst>
                  <a:ext uri="{FF2B5EF4-FFF2-40B4-BE49-F238E27FC236}">
                    <a16:creationId xmlns:a16="http://schemas.microsoft.com/office/drawing/2014/main" id="{C95DF035-B554-4D48-BC90-0DCA428356D9}"/>
                  </a:ext>
                </a:extLst>
              </p:cNvPr>
              <p:cNvSpPr/>
              <p:nvPr/>
            </p:nvSpPr>
            <p:spPr>
              <a:xfrm>
                <a:off x="8820056" y="2357284"/>
                <a:ext cx="1474838" cy="14748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11.6</a:t>
                </a:r>
                <a:endParaRPr lang="en-AU" dirty="0"/>
              </a:p>
            </p:txBody>
          </p:sp>
          <p:sp>
            <p:nvSpPr>
              <p:cNvPr id="87" name="Rectangle 86">
                <a:extLst>
                  <a:ext uri="{FF2B5EF4-FFF2-40B4-BE49-F238E27FC236}">
                    <a16:creationId xmlns:a16="http://schemas.microsoft.com/office/drawing/2014/main" id="{3D6915D0-3932-4B9C-86E0-B4D047BDAE38}"/>
                  </a:ext>
                </a:extLst>
              </p:cNvPr>
              <p:cNvSpPr/>
              <p:nvPr/>
            </p:nvSpPr>
            <p:spPr>
              <a:xfrm>
                <a:off x="10226368" y="2357284"/>
                <a:ext cx="1474838" cy="14748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9.2</a:t>
                </a:r>
                <a:endParaRPr lang="en-AU" dirty="0"/>
              </a:p>
            </p:txBody>
          </p:sp>
        </p:grpSp>
        <p:sp>
          <p:nvSpPr>
            <p:cNvPr id="2" name="TextBox 1">
              <a:extLst>
                <a:ext uri="{FF2B5EF4-FFF2-40B4-BE49-F238E27FC236}">
                  <a16:creationId xmlns:a16="http://schemas.microsoft.com/office/drawing/2014/main" id="{A5E663AD-8F9A-4907-8FCB-A1D5B21C0682}"/>
                </a:ext>
              </a:extLst>
            </p:cNvPr>
            <p:cNvSpPr txBox="1"/>
            <p:nvPr/>
          </p:nvSpPr>
          <p:spPr>
            <a:xfrm>
              <a:off x="436483" y="4279900"/>
              <a:ext cx="2459138" cy="369332"/>
            </a:xfrm>
            <a:prstGeom prst="rect">
              <a:avLst/>
            </a:prstGeom>
            <a:noFill/>
          </p:spPr>
          <p:txBody>
            <a:bodyPr wrap="square" rtlCol="0">
              <a:spAutoFit/>
            </a:bodyPr>
            <a:lstStyle/>
            <a:p>
              <a:r>
                <a:rPr lang="en-US" dirty="0"/>
                <a:t>Weighting Coefficients</a:t>
              </a:r>
              <a:endParaRPr lang="en-AU" dirty="0"/>
            </a:p>
          </p:txBody>
        </p:sp>
      </p:grpSp>
    </p:spTree>
    <p:extLst>
      <p:ext uri="{BB962C8B-B14F-4D97-AF65-F5344CB8AC3E}">
        <p14:creationId xmlns:p14="http://schemas.microsoft.com/office/powerpoint/2010/main" val="32681087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CE709A-0A78-4F5D-A8C7-4B9CACF1449D}"/>
              </a:ext>
            </a:extLst>
          </p:cNvPr>
          <p:cNvPicPr>
            <a:picLocks noChangeAspect="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p:blipFill>
        <p:spPr>
          <a:xfrm flipH="1">
            <a:off x="1419225" y="70030"/>
            <a:ext cx="9353550" cy="6717942"/>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3AE250D4-2E5F-4BE0-A765-6476117DD130}"/>
              </a:ext>
            </a:extLst>
          </p:cNvPr>
          <p:cNvPicPr>
            <a:picLocks noChangeAspect="1"/>
          </p:cNvPicPr>
          <p:nvPr/>
        </p:nvPicPr>
        <p:blipFill rotWithShape="1">
          <a:blip r:embed="rId4">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spTree>
    <p:extLst>
      <p:ext uri="{BB962C8B-B14F-4D97-AF65-F5344CB8AC3E}">
        <p14:creationId xmlns:p14="http://schemas.microsoft.com/office/powerpoint/2010/main" val="1996667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5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F12B71FE-AE5A-46D9-81C1-D7501574A0D4}"/>
              </a:ext>
            </a:extLst>
          </p:cNvPr>
          <p:cNvPicPr>
            <a:picLocks noChangeAspect="1"/>
          </p:cNvPicPr>
          <p:nvPr/>
        </p:nvPicPr>
        <p:blipFill rotWithShape="1">
          <a:blip r:embed="rId3">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sp>
        <p:nvSpPr>
          <p:cNvPr id="5" name="TextBox 4">
            <a:extLst>
              <a:ext uri="{FF2B5EF4-FFF2-40B4-BE49-F238E27FC236}">
                <a16:creationId xmlns:a16="http://schemas.microsoft.com/office/drawing/2014/main" id="{8417B12D-C59D-4BAF-B8CD-8DCF641BFD88}"/>
              </a:ext>
            </a:extLst>
          </p:cNvPr>
          <p:cNvSpPr txBox="1"/>
          <p:nvPr/>
        </p:nvSpPr>
        <p:spPr>
          <a:xfrm>
            <a:off x="2565400" y="241300"/>
            <a:ext cx="7061200" cy="769441"/>
          </a:xfrm>
          <a:prstGeom prst="rect">
            <a:avLst/>
          </a:prstGeom>
          <a:noFill/>
        </p:spPr>
        <p:txBody>
          <a:bodyPr wrap="square" rtlCol="0">
            <a:spAutoFit/>
          </a:bodyPr>
          <a:lstStyle/>
          <a:p>
            <a:r>
              <a:rPr lang="en-US" sz="4400" dirty="0">
                <a:latin typeface="+mj-lt"/>
              </a:rPr>
              <a:t>Discrete Cosine Transform</a:t>
            </a:r>
            <a:endParaRPr lang="en-AU" sz="4400" dirty="0">
              <a:latin typeface="+mj-lt"/>
            </a:endParaRPr>
          </a:p>
        </p:txBody>
      </p:sp>
      <p:grpSp>
        <p:nvGrpSpPr>
          <p:cNvPr id="3" name="Group 2">
            <a:extLst>
              <a:ext uri="{FF2B5EF4-FFF2-40B4-BE49-F238E27FC236}">
                <a16:creationId xmlns:a16="http://schemas.microsoft.com/office/drawing/2014/main" id="{FA2E313E-D2D5-4C63-951F-9ACB89354E67}"/>
              </a:ext>
            </a:extLst>
          </p:cNvPr>
          <p:cNvGrpSpPr/>
          <p:nvPr/>
        </p:nvGrpSpPr>
        <p:grpSpPr>
          <a:xfrm>
            <a:off x="436483" y="1692111"/>
            <a:ext cx="11319034" cy="1979221"/>
            <a:chOff x="436483" y="2670011"/>
            <a:chExt cx="11319034" cy="1979221"/>
          </a:xfrm>
        </p:grpSpPr>
        <p:grpSp>
          <p:nvGrpSpPr>
            <p:cNvPr id="72" name="Group 71">
              <a:extLst>
                <a:ext uri="{FF2B5EF4-FFF2-40B4-BE49-F238E27FC236}">
                  <a16:creationId xmlns:a16="http://schemas.microsoft.com/office/drawing/2014/main" id="{CA53C424-BAFD-4F5C-8D35-3837C6CF48F7}"/>
                </a:ext>
              </a:extLst>
            </p:cNvPr>
            <p:cNvGrpSpPr/>
            <p:nvPr/>
          </p:nvGrpSpPr>
          <p:grpSpPr>
            <a:xfrm>
              <a:off x="436483" y="2670011"/>
              <a:ext cx="11319034" cy="1474838"/>
              <a:chOff x="382172" y="2357284"/>
              <a:chExt cx="11319034" cy="1474838"/>
            </a:xfrm>
          </p:grpSpPr>
          <p:sp>
            <p:nvSpPr>
              <p:cNvPr id="73" name="Rectangle 72">
                <a:extLst>
                  <a:ext uri="{FF2B5EF4-FFF2-40B4-BE49-F238E27FC236}">
                    <a16:creationId xmlns:a16="http://schemas.microsoft.com/office/drawing/2014/main" id="{4A29F31C-9FCC-47AD-8C2B-6848E603DF8A}"/>
                  </a:ext>
                </a:extLst>
              </p:cNvPr>
              <p:cNvSpPr/>
              <p:nvPr/>
            </p:nvSpPr>
            <p:spPr>
              <a:xfrm>
                <a:off x="382172" y="2357284"/>
                <a:ext cx="1474838" cy="14748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10.4</a:t>
                </a:r>
                <a:endParaRPr lang="en-AU" dirty="0"/>
              </a:p>
            </p:txBody>
          </p:sp>
          <p:sp>
            <p:nvSpPr>
              <p:cNvPr id="74" name="Rectangle 73">
                <a:extLst>
                  <a:ext uri="{FF2B5EF4-FFF2-40B4-BE49-F238E27FC236}">
                    <a16:creationId xmlns:a16="http://schemas.microsoft.com/office/drawing/2014/main" id="{67F72B7E-ED40-4B2D-BC84-86C1714352A7}"/>
                  </a:ext>
                </a:extLst>
              </p:cNvPr>
              <p:cNvSpPr/>
              <p:nvPr/>
            </p:nvSpPr>
            <p:spPr>
              <a:xfrm>
                <a:off x="1788486" y="2357284"/>
                <a:ext cx="1474838" cy="14748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5.6</a:t>
                </a:r>
                <a:endParaRPr lang="en-AU" dirty="0"/>
              </a:p>
            </p:txBody>
          </p:sp>
          <p:sp>
            <p:nvSpPr>
              <p:cNvPr id="75" name="Rectangle 74">
                <a:extLst>
                  <a:ext uri="{FF2B5EF4-FFF2-40B4-BE49-F238E27FC236}">
                    <a16:creationId xmlns:a16="http://schemas.microsoft.com/office/drawing/2014/main" id="{C9EA0970-1A81-4AC3-BAB5-F60C4B9A1254}"/>
                  </a:ext>
                </a:extLst>
              </p:cNvPr>
              <p:cNvSpPr/>
              <p:nvPr/>
            </p:nvSpPr>
            <p:spPr>
              <a:xfrm>
                <a:off x="3194800" y="2357284"/>
                <a:ext cx="1474838" cy="14748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12.4</a:t>
                </a:r>
                <a:endParaRPr lang="en-AU" dirty="0"/>
              </a:p>
            </p:txBody>
          </p:sp>
          <p:sp>
            <p:nvSpPr>
              <p:cNvPr id="76" name="Rectangle 75">
                <a:extLst>
                  <a:ext uri="{FF2B5EF4-FFF2-40B4-BE49-F238E27FC236}">
                    <a16:creationId xmlns:a16="http://schemas.microsoft.com/office/drawing/2014/main" id="{1897A3B9-1191-4A56-A9ED-D92BB4703DF4}"/>
                  </a:ext>
                </a:extLst>
              </p:cNvPr>
              <p:cNvSpPr/>
              <p:nvPr/>
            </p:nvSpPr>
            <p:spPr>
              <a:xfrm>
                <a:off x="4601114" y="2357284"/>
                <a:ext cx="1474838" cy="14748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18.3</a:t>
                </a:r>
                <a:endParaRPr lang="en-AU" dirty="0"/>
              </a:p>
            </p:txBody>
          </p:sp>
          <p:sp>
            <p:nvSpPr>
              <p:cNvPr id="77" name="Rectangle 76">
                <a:extLst>
                  <a:ext uri="{FF2B5EF4-FFF2-40B4-BE49-F238E27FC236}">
                    <a16:creationId xmlns:a16="http://schemas.microsoft.com/office/drawing/2014/main" id="{BEFC97CE-6A1B-47DC-AB0C-928E804FAA37}"/>
                  </a:ext>
                </a:extLst>
              </p:cNvPr>
              <p:cNvSpPr/>
              <p:nvPr/>
            </p:nvSpPr>
            <p:spPr>
              <a:xfrm>
                <a:off x="6007428" y="2357284"/>
                <a:ext cx="1474838" cy="14748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14.2</a:t>
                </a:r>
                <a:endParaRPr lang="en-AU" dirty="0"/>
              </a:p>
            </p:txBody>
          </p:sp>
          <p:sp>
            <p:nvSpPr>
              <p:cNvPr id="78" name="Rectangle 77">
                <a:extLst>
                  <a:ext uri="{FF2B5EF4-FFF2-40B4-BE49-F238E27FC236}">
                    <a16:creationId xmlns:a16="http://schemas.microsoft.com/office/drawing/2014/main" id="{1EA61CE0-FD97-4F9D-843A-923DA53475E2}"/>
                  </a:ext>
                </a:extLst>
              </p:cNvPr>
              <p:cNvSpPr/>
              <p:nvPr/>
            </p:nvSpPr>
            <p:spPr>
              <a:xfrm>
                <a:off x="7413742" y="2357284"/>
                <a:ext cx="1474838" cy="14748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21.9</a:t>
                </a:r>
                <a:endParaRPr lang="en-AU" dirty="0"/>
              </a:p>
            </p:txBody>
          </p:sp>
          <p:sp>
            <p:nvSpPr>
              <p:cNvPr id="86" name="Rectangle 85">
                <a:extLst>
                  <a:ext uri="{FF2B5EF4-FFF2-40B4-BE49-F238E27FC236}">
                    <a16:creationId xmlns:a16="http://schemas.microsoft.com/office/drawing/2014/main" id="{C95DF035-B554-4D48-BC90-0DCA428356D9}"/>
                  </a:ext>
                </a:extLst>
              </p:cNvPr>
              <p:cNvSpPr/>
              <p:nvPr/>
            </p:nvSpPr>
            <p:spPr>
              <a:xfrm>
                <a:off x="8820056" y="2357284"/>
                <a:ext cx="1474838" cy="14748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11.6</a:t>
                </a:r>
                <a:endParaRPr lang="en-AU" dirty="0"/>
              </a:p>
            </p:txBody>
          </p:sp>
          <p:sp>
            <p:nvSpPr>
              <p:cNvPr id="87" name="Rectangle 86">
                <a:extLst>
                  <a:ext uri="{FF2B5EF4-FFF2-40B4-BE49-F238E27FC236}">
                    <a16:creationId xmlns:a16="http://schemas.microsoft.com/office/drawing/2014/main" id="{3D6915D0-3932-4B9C-86E0-B4D047BDAE38}"/>
                  </a:ext>
                </a:extLst>
              </p:cNvPr>
              <p:cNvSpPr/>
              <p:nvPr/>
            </p:nvSpPr>
            <p:spPr>
              <a:xfrm>
                <a:off x="10226368" y="2357284"/>
                <a:ext cx="1474838" cy="14748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9.2</a:t>
                </a:r>
                <a:endParaRPr lang="en-AU" dirty="0"/>
              </a:p>
            </p:txBody>
          </p:sp>
        </p:grpSp>
        <p:sp>
          <p:nvSpPr>
            <p:cNvPr id="2" name="TextBox 1">
              <a:extLst>
                <a:ext uri="{FF2B5EF4-FFF2-40B4-BE49-F238E27FC236}">
                  <a16:creationId xmlns:a16="http://schemas.microsoft.com/office/drawing/2014/main" id="{A5E663AD-8F9A-4907-8FCB-A1D5B21C0682}"/>
                </a:ext>
              </a:extLst>
            </p:cNvPr>
            <p:cNvSpPr txBox="1"/>
            <p:nvPr/>
          </p:nvSpPr>
          <p:spPr>
            <a:xfrm>
              <a:off x="436483" y="4279900"/>
              <a:ext cx="2459138" cy="369332"/>
            </a:xfrm>
            <a:prstGeom prst="rect">
              <a:avLst/>
            </a:prstGeom>
            <a:noFill/>
          </p:spPr>
          <p:txBody>
            <a:bodyPr wrap="square" rtlCol="0">
              <a:spAutoFit/>
            </a:bodyPr>
            <a:lstStyle/>
            <a:p>
              <a:r>
                <a:rPr lang="en-US" dirty="0"/>
                <a:t>Weighting Coefficients</a:t>
              </a:r>
              <a:endParaRPr lang="en-AU" dirty="0"/>
            </a:p>
          </p:txBody>
        </p:sp>
      </p:grpSp>
      <p:grpSp>
        <p:nvGrpSpPr>
          <p:cNvPr id="88" name="Group 87">
            <a:extLst>
              <a:ext uri="{FF2B5EF4-FFF2-40B4-BE49-F238E27FC236}">
                <a16:creationId xmlns:a16="http://schemas.microsoft.com/office/drawing/2014/main" id="{70DFD6FE-ECE7-4C90-ACEA-13F34C31F648}"/>
              </a:ext>
            </a:extLst>
          </p:cNvPr>
          <p:cNvGrpSpPr/>
          <p:nvPr/>
        </p:nvGrpSpPr>
        <p:grpSpPr>
          <a:xfrm>
            <a:off x="402222" y="4270211"/>
            <a:ext cx="11319034" cy="1979221"/>
            <a:chOff x="436483" y="2670011"/>
            <a:chExt cx="11319034" cy="1979221"/>
          </a:xfrm>
        </p:grpSpPr>
        <p:grpSp>
          <p:nvGrpSpPr>
            <p:cNvPr id="89" name="Group 88">
              <a:extLst>
                <a:ext uri="{FF2B5EF4-FFF2-40B4-BE49-F238E27FC236}">
                  <a16:creationId xmlns:a16="http://schemas.microsoft.com/office/drawing/2014/main" id="{1DB0C01E-FC91-4573-89CF-CDA98E5DB1DC}"/>
                </a:ext>
              </a:extLst>
            </p:cNvPr>
            <p:cNvGrpSpPr/>
            <p:nvPr/>
          </p:nvGrpSpPr>
          <p:grpSpPr>
            <a:xfrm>
              <a:off x="436483" y="2670011"/>
              <a:ext cx="11319034" cy="1474838"/>
              <a:chOff x="382172" y="2357284"/>
              <a:chExt cx="11319034" cy="1474838"/>
            </a:xfrm>
          </p:grpSpPr>
          <p:sp>
            <p:nvSpPr>
              <p:cNvPr id="105" name="Rectangle 104">
                <a:extLst>
                  <a:ext uri="{FF2B5EF4-FFF2-40B4-BE49-F238E27FC236}">
                    <a16:creationId xmlns:a16="http://schemas.microsoft.com/office/drawing/2014/main" id="{79CF0E84-50A7-41CA-BD28-A76BEE14AAF3}"/>
                  </a:ext>
                </a:extLst>
              </p:cNvPr>
              <p:cNvSpPr/>
              <p:nvPr/>
            </p:nvSpPr>
            <p:spPr>
              <a:xfrm>
                <a:off x="382172" y="2357284"/>
                <a:ext cx="1474838" cy="14748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60</a:t>
                </a:r>
                <a:endParaRPr lang="en-AU" dirty="0"/>
              </a:p>
            </p:txBody>
          </p:sp>
          <p:sp>
            <p:nvSpPr>
              <p:cNvPr id="106" name="Rectangle 105">
                <a:extLst>
                  <a:ext uri="{FF2B5EF4-FFF2-40B4-BE49-F238E27FC236}">
                    <a16:creationId xmlns:a16="http://schemas.microsoft.com/office/drawing/2014/main" id="{8ACCD56F-79FC-4748-BF74-874EDFE8ECB1}"/>
                  </a:ext>
                </a:extLst>
              </p:cNvPr>
              <p:cNvSpPr/>
              <p:nvPr/>
            </p:nvSpPr>
            <p:spPr>
              <a:xfrm>
                <a:off x="1788486" y="2357284"/>
                <a:ext cx="1474838" cy="14748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55</a:t>
                </a:r>
                <a:endParaRPr lang="en-AU" dirty="0"/>
              </a:p>
            </p:txBody>
          </p:sp>
          <p:sp>
            <p:nvSpPr>
              <p:cNvPr id="107" name="Rectangle 106">
                <a:extLst>
                  <a:ext uri="{FF2B5EF4-FFF2-40B4-BE49-F238E27FC236}">
                    <a16:creationId xmlns:a16="http://schemas.microsoft.com/office/drawing/2014/main" id="{CD45EE3D-2E97-4D45-94D3-568F76BC0E3F}"/>
                  </a:ext>
                </a:extLst>
              </p:cNvPr>
              <p:cNvSpPr/>
              <p:nvPr/>
            </p:nvSpPr>
            <p:spPr>
              <a:xfrm>
                <a:off x="3194800" y="2357284"/>
                <a:ext cx="1474838" cy="14748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42</a:t>
                </a:r>
                <a:endParaRPr lang="en-AU" dirty="0"/>
              </a:p>
            </p:txBody>
          </p:sp>
          <p:sp>
            <p:nvSpPr>
              <p:cNvPr id="108" name="Rectangle 107">
                <a:extLst>
                  <a:ext uri="{FF2B5EF4-FFF2-40B4-BE49-F238E27FC236}">
                    <a16:creationId xmlns:a16="http://schemas.microsoft.com/office/drawing/2014/main" id="{E3AFAE73-51F0-4633-86CD-118AFF451F0F}"/>
                  </a:ext>
                </a:extLst>
              </p:cNvPr>
              <p:cNvSpPr/>
              <p:nvPr/>
            </p:nvSpPr>
            <p:spPr>
              <a:xfrm>
                <a:off x="4601114" y="2357284"/>
                <a:ext cx="1474838" cy="14748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37</a:t>
                </a:r>
                <a:endParaRPr lang="en-AU" dirty="0"/>
              </a:p>
            </p:txBody>
          </p:sp>
          <p:sp>
            <p:nvSpPr>
              <p:cNvPr id="109" name="Rectangle 108">
                <a:extLst>
                  <a:ext uri="{FF2B5EF4-FFF2-40B4-BE49-F238E27FC236}">
                    <a16:creationId xmlns:a16="http://schemas.microsoft.com/office/drawing/2014/main" id="{323FB0D3-7C70-4669-B6AA-137D31CF5398}"/>
                  </a:ext>
                </a:extLst>
              </p:cNvPr>
              <p:cNvSpPr/>
              <p:nvPr/>
            </p:nvSpPr>
            <p:spPr>
              <a:xfrm>
                <a:off x="6007428" y="2357284"/>
                <a:ext cx="1474838" cy="14748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a:t>
                </a:r>
                <a:endParaRPr lang="en-AU" dirty="0"/>
              </a:p>
            </p:txBody>
          </p:sp>
          <p:sp>
            <p:nvSpPr>
              <p:cNvPr id="110" name="Rectangle 109">
                <a:extLst>
                  <a:ext uri="{FF2B5EF4-FFF2-40B4-BE49-F238E27FC236}">
                    <a16:creationId xmlns:a16="http://schemas.microsoft.com/office/drawing/2014/main" id="{1AA3A346-7974-4E82-A31D-15981D82178E}"/>
                  </a:ext>
                </a:extLst>
              </p:cNvPr>
              <p:cNvSpPr/>
              <p:nvPr/>
            </p:nvSpPr>
            <p:spPr>
              <a:xfrm>
                <a:off x="7413742" y="2357284"/>
                <a:ext cx="1474838" cy="14748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0.5</a:t>
                </a:r>
                <a:endParaRPr lang="en-AU" dirty="0"/>
              </a:p>
            </p:txBody>
          </p:sp>
          <p:sp>
            <p:nvSpPr>
              <p:cNvPr id="111" name="Rectangle 110">
                <a:extLst>
                  <a:ext uri="{FF2B5EF4-FFF2-40B4-BE49-F238E27FC236}">
                    <a16:creationId xmlns:a16="http://schemas.microsoft.com/office/drawing/2014/main" id="{306CB930-4E81-439F-BE9F-BD863A5C47E3}"/>
                  </a:ext>
                </a:extLst>
              </p:cNvPr>
              <p:cNvSpPr/>
              <p:nvPr/>
            </p:nvSpPr>
            <p:spPr>
              <a:xfrm>
                <a:off x="8820056" y="2357284"/>
                <a:ext cx="1474838" cy="14748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endParaRPr lang="en-AU" dirty="0"/>
              </a:p>
            </p:txBody>
          </p:sp>
          <p:sp>
            <p:nvSpPr>
              <p:cNvPr id="112" name="Rectangle 111">
                <a:extLst>
                  <a:ext uri="{FF2B5EF4-FFF2-40B4-BE49-F238E27FC236}">
                    <a16:creationId xmlns:a16="http://schemas.microsoft.com/office/drawing/2014/main" id="{579668E9-0738-4616-83B4-C81E2D6F1B87}"/>
                  </a:ext>
                </a:extLst>
              </p:cNvPr>
              <p:cNvSpPr/>
              <p:nvPr/>
            </p:nvSpPr>
            <p:spPr>
              <a:xfrm>
                <a:off x="10226368" y="2357284"/>
                <a:ext cx="1474838" cy="14748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endParaRPr lang="en-AU" dirty="0"/>
              </a:p>
            </p:txBody>
          </p:sp>
        </p:grpSp>
        <p:sp>
          <p:nvSpPr>
            <p:cNvPr id="90" name="TextBox 89">
              <a:extLst>
                <a:ext uri="{FF2B5EF4-FFF2-40B4-BE49-F238E27FC236}">
                  <a16:creationId xmlns:a16="http://schemas.microsoft.com/office/drawing/2014/main" id="{83D1DB42-CCEE-4849-9F63-E6C1CF6ADD00}"/>
                </a:ext>
              </a:extLst>
            </p:cNvPr>
            <p:cNvSpPr txBox="1"/>
            <p:nvPr/>
          </p:nvSpPr>
          <p:spPr>
            <a:xfrm>
              <a:off x="436483" y="4279900"/>
              <a:ext cx="2881152" cy="369332"/>
            </a:xfrm>
            <a:prstGeom prst="rect">
              <a:avLst/>
            </a:prstGeom>
            <a:noFill/>
          </p:spPr>
          <p:txBody>
            <a:bodyPr wrap="square" rtlCol="0">
              <a:spAutoFit/>
            </a:bodyPr>
            <a:lstStyle/>
            <a:p>
              <a:r>
                <a:rPr lang="en-US" dirty="0" err="1"/>
                <a:t>Quantisation</a:t>
              </a:r>
              <a:r>
                <a:rPr lang="en-US" dirty="0"/>
                <a:t> Coefficients</a:t>
              </a:r>
              <a:endParaRPr lang="en-AU" dirty="0"/>
            </a:p>
          </p:txBody>
        </p:sp>
      </p:grpSp>
      <p:sp>
        <p:nvSpPr>
          <p:cNvPr id="8" name="Multiplication Sign 7">
            <a:extLst>
              <a:ext uri="{FF2B5EF4-FFF2-40B4-BE49-F238E27FC236}">
                <a16:creationId xmlns:a16="http://schemas.microsoft.com/office/drawing/2014/main" id="{36ABD30F-1F99-43FD-8216-35CFD67D518E}"/>
              </a:ext>
            </a:extLst>
          </p:cNvPr>
          <p:cNvSpPr/>
          <p:nvPr/>
        </p:nvSpPr>
        <p:spPr>
          <a:xfrm>
            <a:off x="5518150" y="3140730"/>
            <a:ext cx="1155700" cy="1155700"/>
          </a:xfrm>
          <a:prstGeom prst="mathMultiply">
            <a:avLst>
              <a:gd name="adj1" fmla="val 1363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Equals 10">
            <a:extLst>
              <a:ext uri="{FF2B5EF4-FFF2-40B4-BE49-F238E27FC236}">
                <a16:creationId xmlns:a16="http://schemas.microsoft.com/office/drawing/2014/main" id="{4C5F628B-1374-4E27-AE63-FFE5709394A3}"/>
              </a:ext>
            </a:extLst>
          </p:cNvPr>
          <p:cNvSpPr/>
          <p:nvPr/>
        </p:nvSpPr>
        <p:spPr>
          <a:xfrm>
            <a:off x="5524500" y="5880100"/>
            <a:ext cx="1143000" cy="1143000"/>
          </a:xfrm>
          <a:prstGeom prst="mathEqual">
            <a:avLst>
              <a:gd name="adj1" fmla="val 14631"/>
              <a:gd name="adj2" fmla="val 1176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Tree>
    <p:extLst>
      <p:ext uri="{BB962C8B-B14F-4D97-AF65-F5344CB8AC3E}">
        <p14:creationId xmlns:p14="http://schemas.microsoft.com/office/powerpoint/2010/main" val="27495114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10C2DE3-C148-4D90-8C6B-8007428E805F}"/>
              </a:ext>
            </a:extLst>
          </p:cNvPr>
          <p:cNvSpPr/>
          <p:nvPr/>
        </p:nvSpPr>
        <p:spPr>
          <a:xfrm>
            <a:off x="436483" y="574511"/>
            <a:ext cx="1474838" cy="14748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624</a:t>
            </a:r>
            <a:endParaRPr lang="en-AU" dirty="0"/>
          </a:p>
        </p:txBody>
      </p:sp>
      <p:sp>
        <p:nvSpPr>
          <p:cNvPr id="8" name="Rectangle 7">
            <a:extLst>
              <a:ext uri="{FF2B5EF4-FFF2-40B4-BE49-F238E27FC236}">
                <a16:creationId xmlns:a16="http://schemas.microsoft.com/office/drawing/2014/main" id="{DC25339E-33F9-4883-AE32-94ADBBEC0675}"/>
              </a:ext>
            </a:extLst>
          </p:cNvPr>
          <p:cNvSpPr/>
          <p:nvPr/>
        </p:nvSpPr>
        <p:spPr>
          <a:xfrm>
            <a:off x="1842797" y="574511"/>
            <a:ext cx="1474838" cy="14748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308</a:t>
            </a:r>
            <a:endParaRPr lang="en-AU" dirty="0"/>
          </a:p>
        </p:txBody>
      </p:sp>
      <p:sp>
        <p:nvSpPr>
          <p:cNvPr id="9" name="Rectangle 8">
            <a:extLst>
              <a:ext uri="{FF2B5EF4-FFF2-40B4-BE49-F238E27FC236}">
                <a16:creationId xmlns:a16="http://schemas.microsoft.com/office/drawing/2014/main" id="{7D8E4D0D-2DE8-42CD-8FB1-C4F2D3655D04}"/>
              </a:ext>
            </a:extLst>
          </p:cNvPr>
          <p:cNvSpPr/>
          <p:nvPr/>
        </p:nvSpPr>
        <p:spPr>
          <a:xfrm>
            <a:off x="3249111" y="574511"/>
            <a:ext cx="1474838" cy="14748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520.8</a:t>
            </a:r>
            <a:endParaRPr lang="en-AU" dirty="0"/>
          </a:p>
        </p:txBody>
      </p:sp>
      <p:sp>
        <p:nvSpPr>
          <p:cNvPr id="10" name="Rectangle 9">
            <a:extLst>
              <a:ext uri="{FF2B5EF4-FFF2-40B4-BE49-F238E27FC236}">
                <a16:creationId xmlns:a16="http://schemas.microsoft.com/office/drawing/2014/main" id="{CB745792-58FA-430B-A9B9-C892B48170B8}"/>
              </a:ext>
            </a:extLst>
          </p:cNvPr>
          <p:cNvSpPr/>
          <p:nvPr/>
        </p:nvSpPr>
        <p:spPr>
          <a:xfrm>
            <a:off x="4655425" y="574511"/>
            <a:ext cx="1474838" cy="14748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677.1</a:t>
            </a:r>
            <a:endParaRPr lang="en-AU" dirty="0"/>
          </a:p>
        </p:txBody>
      </p:sp>
      <p:sp>
        <p:nvSpPr>
          <p:cNvPr id="11" name="Rectangle 10">
            <a:extLst>
              <a:ext uri="{FF2B5EF4-FFF2-40B4-BE49-F238E27FC236}">
                <a16:creationId xmlns:a16="http://schemas.microsoft.com/office/drawing/2014/main" id="{4AFCD29B-FA3E-4A83-AD3A-A735FCACB4D8}"/>
              </a:ext>
            </a:extLst>
          </p:cNvPr>
          <p:cNvSpPr/>
          <p:nvPr/>
        </p:nvSpPr>
        <p:spPr>
          <a:xfrm>
            <a:off x="6061739" y="574511"/>
            <a:ext cx="1474838" cy="14748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284</a:t>
            </a:r>
            <a:endParaRPr lang="en-AU" dirty="0"/>
          </a:p>
        </p:txBody>
      </p:sp>
      <p:sp>
        <p:nvSpPr>
          <p:cNvPr id="12" name="Rectangle 11">
            <a:extLst>
              <a:ext uri="{FF2B5EF4-FFF2-40B4-BE49-F238E27FC236}">
                <a16:creationId xmlns:a16="http://schemas.microsoft.com/office/drawing/2014/main" id="{04BDDC83-51E5-4BE4-B394-0D33CA749043}"/>
              </a:ext>
            </a:extLst>
          </p:cNvPr>
          <p:cNvSpPr/>
          <p:nvPr/>
        </p:nvSpPr>
        <p:spPr>
          <a:xfrm>
            <a:off x="7468053" y="574511"/>
            <a:ext cx="1474838" cy="14748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10.95</a:t>
            </a:r>
            <a:endParaRPr lang="en-AU" dirty="0"/>
          </a:p>
        </p:txBody>
      </p:sp>
      <p:sp>
        <p:nvSpPr>
          <p:cNvPr id="13" name="Rectangle 12">
            <a:extLst>
              <a:ext uri="{FF2B5EF4-FFF2-40B4-BE49-F238E27FC236}">
                <a16:creationId xmlns:a16="http://schemas.microsoft.com/office/drawing/2014/main" id="{74146935-76B7-45AE-9C84-DF47EAC2988C}"/>
              </a:ext>
            </a:extLst>
          </p:cNvPr>
          <p:cNvSpPr/>
          <p:nvPr/>
        </p:nvSpPr>
        <p:spPr>
          <a:xfrm>
            <a:off x="8874367" y="574511"/>
            <a:ext cx="1474838" cy="14748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endParaRPr lang="en-AU" dirty="0"/>
          </a:p>
        </p:txBody>
      </p:sp>
      <p:sp>
        <p:nvSpPr>
          <p:cNvPr id="14" name="Rectangle 13">
            <a:extLst>
              <a:ext uri="{FF2B5EF4-FFF2-40B4-BE49-F238E27FC236}">
                <a16:creationId xmlns:a16="http://schemas.microsoft.com/office/drawing/2014/main" id="{9B501870-B8ED-45F3-B0DE-244801212CE1}"/>
              </a:ext>
            </a:extLst>
          </p:cNvPr>
          <p:cNvSpPr/>
          <p:nvPr/>
        </p:nvSpPr>
        <p:spPr>
          <a:xfrm>
            <a:off x="10280679" y="574511"/>
            <a:ext cx="1474838" cy="14748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endParaRPr lang="en-AU" dirty="0"/>
          </a:p>
        </p:txBody>
      </p:sp>
      <p:sp>
        <p:nvSpPr>
          <p:cNvPr id="6" name="TextBox 5">
            <a:extLst>
              <a:ext uri="{FF2B5EF4-FFF2-40B4-BE49-F238E27FC236}">
                <a16:creationId xmlns:a16="http://schemas.microsoft.com/office/drawing/2014/main" id="{44EF4BC8-7CA6-4302-BD64-48F2960D76B4}"/>
              </a:ext>
            </a:extLst>
          </p:cNvPr>
          <p:cNvSpPr txBox="1"/>
          <p:nvPr/>
        </p:nvSpPr>
        <p:spPr>
          <a:xfrm>
            <a:off x="436483" y="2184400"/>
            <a:ext cx="2459138" cy="369332"/>
          </a:xfrm>
          <a:prstGeom prst="rect">
            <a:avLst/>
          </a:prstGeom>
          <a:noFill/>
        </p:spPr>
        <p:txBody>
          <a:bodyPr wrap="square" rtlCol="0">
            <a:spAutoFit/>
          </a:bodyPr>
          <a:lstStyle/>
          <a:p>
            <a:r>
              <a:rPr lang="en-US" dirty="0"/>
              <a:t>DCT Coefficients</a:t>
            </a:r>
            <a:endParaRPr lang="en-AU" dirty="0"/>
          </a:p>
        </p:txBody>
      </p:sp>
      <p:grpSp>
        <p:nvGrpSpPr>
          <p:cNvPr id="17" name="Group 16">
            <a:extLst>
              <a:ext uri="{FF2B5EF4-FFF2-40B4-BE49-F238E27FC236}">
                <a16:creationId xmlns:a16="http://schemas.microsoft.com/office/drawing/2014/main" id="{CA6C8006-A2A2-4CB7-8C88-68A871CEEE89}"/>
              </a:ext>
            </a:extLst>
          </p:cNvPr>
          <p:cNvGrpSpPr/>
          <p:nvPr/>
        </p:nvGrpSpPr>
        <p:grpSpPr>
          <a:xfrm>
            <a:off x="8402493" y="2385894"/>
            <a:ext cx="3893423" cy="1755880"/>
            <a:chOff x="8402493" y="2385894"/>
            <a:chExt cx="3893423" cy="1755880"/>
          </a:xfrm>
        </p:grpSpPr>
        <p:sp>
          <p:nvSpPr>
            <p:cNvPr id="15" name="Left Brace 14">
              <a:extLst>
                <a:ext uri="{FF2B5EF4-FFF2-40B4-BE49-F238E27FC236}">
                  <a16:creationId xmlns:a16="http://schemas.microsoft.com/office/drawing/2014/main" id="{E77EA85B-491C-41CE-9FBD-EBDFF1383063}"/>
                </a:ext>
              </a:extLst>
            </p:cNvPr>
            <p:cNvSpPr/>
            <p:nvPr/>
          </p:nvSpPr>
          <p:spPr>
            <a:xfrm rot="16200000">
              <a:off x="10181368" y="1258332"/>
              <a:ext cx="335675" cy="2590800"/>
            </a:xfrm>
            <a:prstGeom prst="leftBrace">
              <a:avLst>
                <a:gd name="adj1" fmla="val 49951"/>
                <a:gd name="adj2" fmla="val 50000"/>
              </a:avLst>
            </a:prstGeom>
            <a:no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6" name="TextBox 15">
              <a:extLst>
                <a:ext uri="{FF2B5EF4-FFF2-40B4-BE49-F238E27FC236}">
                  <a16:creationId xmlns:a16="http://schemas.microsoft.com/office/drawing/2014/main" id="{7CDD397D-7163-4FC0-AE44-50B9E711C319}"/>
                </a:ext>
              </a:extLst>
            </p:cNvPr>
            <p:cNvSpPr txBox="1"/>
            <p:nvPr/>
          </p:nvSpPr>
          <p:spPr>
            <a:xfrm>
              <a:off x="8402493" y="2756779"/>
              <a:ext cx="3893423" cy="1384995"/>
            </a:xfrm>
            <a:prstGeom prst="rect">
              <a:avLst/>
            </a:prstGeom>
            <a:noFill/>
          </p:spPr>
          <p:txBody>
            <a:bodyPr wrap="square" rtlCol="0">
              <a:spAutoFit/>
            </a:bodyPr>
            <a:lstStyle/>
            <a:p>
              <a:pPr algn="ctr"/>
              <a:r>
                <a:rPr lang="en-US" sz="2800" dirty="0"/>
                <a:t>Compressed Data: Represent 8 samples using 6 coefficients</a:t>
              </a:r>
              <a:endParaRPr lang="en-AU" sz="2800" dirty="0"/>
            </a:p>
          </p:txBody>
        </p:sp>
      </p:grpSp>
      <p:sp>
        <p:nvSpPr>
          <p:cNvPr id="18" name="TextBox 17">
            <a:extLst>
              <a:ext uri="{FF2B5EF4-FFF2-40B4-BE49-F238E27FC236}">
                <a16:creationId xmlns:a16="http://schemas.microsoft.com/office/drawing/2014/main" id="{53781EFB-1F5E-43EC-B9B4-70898C417817}"/>
              </a:ext>
            </a:extLst>
          </p:cNvPr>
          <p:cNvSpPr txBox="1"/>
          <p:nvPr/>
        </p:nvSpPr>
        <p:spPr>
          <a:xfrm>
            <a:off x="436483" y="3611771"/>
            <a:ext cx="5532517" cy="3108543"/>
          </a:xfrm>
          <a:prstGeom prst="rect">
            <a:avLst/>
          </a:prstGeom>
          <a:noFill/>
        </p:spPr>
        <p:txBody>
          <a:bodyPr wrap="square" rtlCol="0">
            <a:spAutoFit/>
          </a:bodyPr>
          <a:lstStyle/>
          <a:p>
            <a:r>
              <a:rPr lang="en-US" sz="2800" dirty="0"/>
              <a:t>Lossy Compression</a:t>
            </a:r>
          </a:p>
          <a:p>
            <a:pPr marL="457200" indent="-457200">
              <a:buFont typeface="Arial" panose="020B0604020202020204" pitchFamily="34" charset="0"/>
              <a:buChar char="•"/>
            </a:pPr>
            <a:r>
              <a:rPr lang="en-US" sz="2800" dirty="0"/>
              <a:t>Compression mostly affects high frequencies. EEG data &lt; 30 Hz, so not strongly affected with appropriate window size </a:t>
            </a:r>
          </a:p>
          <a:p>
            <a:pPr marL="457200" indent="-457200">
              <a:buFont typeface="Arial" panose="020B0604020202020204" pitchFamily="34" charset="0"/>
              <a:buChar char="•"/>
            </a:pPr>
            <a:r>
              <a:rPr lang="en-US" sz="2800" dirty="0"/>
              <a:t>Reduce classification space dimensionality</a:t>
            </a:r>
            <a:endParaRPr lang="en-AU" sz="2800" dirty="0"/>
          </a:p>
        </p:txBody>
      </p:sp>
    </p:spTree>
    <p:extLst>
      <p:ext uri="{BB962C8B-B14F-4D97-AF65-F5344CB8AC3E}">
        <p14:creationId xmlns:p14="http://schemas.microsoft.com/office/powerpoint/2010/main" val="1979390525"/>
      </p:ext>
    </p:extLst>
  </p:cSld>
  <p:clrMapOvr>
    <a:masterClrMapping/>
  </p:clrMapOvr>
  <mc:AlternateContent xmlns:mc="http://schemas.openxmlformats.org/markup-compatibility/2006">
    <mc:Choice xmlns:p14="http://schemas.microsoft.com/office/powerpoint/2010/main" Requires="p14">
      <p:transition spd="slow" p14:dur="15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B6B7C2E7-6BC2-491E-BEA7-7F0C88EEFE65}"/>
              </a:ext>
            </a:extLst>
          </p:cNvPr>
          <p:cNvPicPr>
            <a:picLocks noChangeAspect="1"/>
          </p:cNvPicPr>
          <p:nvPr/>
        </p:nvPicPr>
        <p:blipFill rotWithShape="1">
          <a:blip r:embed="rId3">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grpSp>
        <p:nvGrpSpPr>
          <p:cNvPr id="139" name="Group 138">
            <a:extLst>
              <a:ext uri="{FF2B5EF4-FFF2-40B4-BE49-F238E27FC236}">
                <a16:creationId xmlns:a16="http://schemas.microsoft.com/office/drawing/2014/main" id="{1193A3B4-C748-4F3F-84FC-D1C22193C1B9}"/>
              </a:ext>
            </a:extLst>
          </p:cNvPr>
          <p:cNvGrpSpPr/>
          <p:nvPr/>
        </p:nvGrpSpPr>
        <p:grpSpPr>
          <a:xfrm>
            <a:off x="1123950" y="891257"/>
            <a:ext cx="9186062" cy="1434271"/>
            <a:chOff x="1123950" y="891257"/>
            <a:chExt cx="9186062" cy="1434271"/>
          </a:xfrm>
        </p:grpSpPr>
        <p:sp>
          <p:nvSpPr>
            <p:cNvPr id="6" name="TextBox 5">
              <a:extLst>
                <a:ext uri="{FF2B5EF4-FFF2-40B4-BE49-F238E27FC236}">
                  <a16:creationId xmlns:a16="http://schemas.microsoft.com/office/drawing/2014/main" id="{37BF4F93-047B-4B44-8EEE-F80AAB577670}"/>
                </a:ext>
              </a:extLst>
            </p:cNvPr>
            <p:cNvSpPr txBox="1"/>
            <p:nvPr/>
          </p:nvSpPr>
          <p:spPr>
            <a:xfrm>
              <a:off x="1123950" y="1316005"/>
              <a:ext cx="6642100" cy="584775"/>
            </a:xfrm>
            <a:prstGeom prst="rect">
              <a:avLst/>
            </a:prstGeom>
            <a:noFill/>
          </p:spPr>
          <p:txBody>
            <a:bodyPr wrap="square" rtlCol="0">
              <a:spAutoFit/>
            </a:bodyPr>
            <a:lstStyle/>
            <a:p>
              <a:r>
                <a:rPr lang="en-US" sz="3200" dirty="0"/>
                <a:t>Linear Discriminant Analysis</a:t>
              </a:r>
              <a:endParaRPr lang="en-AU" sz="3200" dirty="0"/>
            </a:p>
          </p:txBody>
        </p:sp>
        <p:pic>
          <p:nvPicPr>
            <p:cNvPr id="106" name="Picture 105">
              <a:extLst>
                <a:ext uri="{FF2B5EF4-FFF2-40B4-BE49-F238E27FC236}">
                  <a16:creationId xmlns:a16="http://schemas.microsoft.com/office/drawing/2014/main" id="{13A446D8-4201-4CBE-B931-3B902C7518A4}"/>
                </a:ext>
              </a:extLst>
            </p:cNvPr>
            <p:cNvPicPr>
              <a:picLocks noChangeAspect="1"/>
            </p:cNvPicPr>
            <p:nvPr/>
          </p:nvPicPr>
          <p:blipFill>
            <a:blip r:embed="rId4"/>
            <a:stretch>
              <a:fillRect/>
            </a:stretch>
          </p:blipFill>
          <p:spPr>
            <a:xfrm>
              <a:off x="8891589" y="891257"/>
              <a:ext cx="1418423" cy="1434271"/>
            </a:xfrm>
            <a:prstGeom prst="rect">
              <a:avLst/>
            </a:prstGeom>
          </p:spPr>
        </p:pic>
      </p:grpSp>
      <p:grpSp>
        <p:nvGrpSpPr>
          <p:cNvPr id="140" name="Group 139">
            <a:extLst>
              <a:ext uri="{FF2B5EF4-FFF2-40B4-BE49-F238E27FC236}">
                <a16:creationId xmlns:a16="http://schemas.microsoft.com/office/drawing/2014/main" id="{92FF9A79-5C56-4353-808C-4C6529BF09B6}"/>
              </a:ext>
            </a:extLst>
          </p:cNvPr>
          <p:cNvGrpSpPr/>
          <p:nvPr/>
        </p:nvGrpSpPr>
        <p:grpSpPr>
          <a:xfrm>
            <a:off x="1123950" y="2353121"/>
            <a:ext cx="9186062" cy="1434271"/>
            <a:chOff x="1123950" y="2325528"/>
            <a:chExt cx="9186062" cy="1434271"/>
          </a:xfrm>
        </p:grpSpPr>
        <p:sp>
          <p:nvSpPr>
            <p:cNvPr id="76" name="TextBox 75">
              <a:extLst>
                <a:ext uri="{FF2B5EF4-FFF2-40B4-BE49-F238E27FC236}">
                  <a16:creationId xmlns:a16="http://schemas.microsoft.com/office/drawing/2014/main" id="{3E24BF2C-B6BC-41D2-A37A-AA0DF9FA1D68}"/>
                </a:ext>
              </a:extLst>
            </p:cNvPr>
            <p:cNvSpPr txBox="1"/>
            <p:nvPr/>
          </p:nvSpPr>
          <p:spPr>
            <a:xfrm>
              <a:off x="1123950" y="2750276"/>
              <a:ext cx="6642100" cy="584775"/>
            </a:xfrm>
            <a:prstGeom prst="rect">
              <a:avLst/>
            </a:prstGeom>
            <a:noFill/>
          </p:spPr>
          <p:txBody>
            <a:bodyPr wrap="square" rtlCol="0">
              <a:spAutoFit/>
            </a:bodyPr>
            <a:lstStyle/>
            <a:p>
              <a:r>
                <a:rPr lang="en-US" sz="3200" dirty="0"/>
                <a:t>Quadratic Discriminant Analysis</a:t>
              </a:r>
              <a:endParaRPr lang="en-AU" sz="3200" dirty="0"/>
            </a:p>
          </p:txBody>
        </p:sp>
        <p:pic>
          <p:nvPicPr>
            <p:cNvPr id="108" name="Picture 107">
              <a:extLst>
                <a:ext uri="{FF2B5EF4-FFF2-40B4-BE49-F238E27FC236}">
                  <a16:creationId xmlns:a16="http://schemas.microsoft.com/office/drawing/2014/main" id="{39AE023E-778A-44D6-BE2F-97B238BFC347}"/>
                </a:ext>
              </a:extLst>
            </p:cNvPr>
            <p:cNvPicPr>
              <a:picLocks noChangeAspect="1"/>
            </p:cNvPicPr>
            <p:nvPr/>
          </p:nvPicPr>
          <p:blipFill>
            <a:blip r:embed="rId5"/>
            <a:stretch>
              <a:fillRect/>
            </a:stretch>
          </p:blipFill>
          <p:spPr>
            <a:xfrm>
              <a:off x="8891589" y="2325528"/>
              <a:ext cx="1418423" cy="1434271"/>
            </a:xfrm>
            <a:prstGeom prst="rect">
              <a:avLst/>
            </a:prstGeom>
          </p:spPr>
        </p:pic>
      </p:grpSp>
      <p:grpSp>
        <p:nvGrpSpPr>
          <p:cNvPr id="141" name="Group 140">
            <a:extLst>
              <a:ext uri="{FF2B5EF4-FFF2-40B4-BE49-F238E27FC236}">
                <a16:creationId xmlns:a16="http://schemas.microsoft.com/office/drawing/2014/main" id="{7BCE3C41-B392-4960-9945-7F92414A04AB}"/>
              </a:ext>
            </a:extLst>
          </p:cNvPr>
          <p:cNvGrpSpPr/>
          <p:nvPr/>
        </p:nvGrpSpPr>
        <p:grpSpPr>
          <a:xfrm>
            <a:off x="1123950" y="3814985"/>
            <a:ext cx="9184081" cy="1434271"/>
            <a:chOff x="1123950" y="3759799"/>
            <a:chExt cx="9184081" cy="1434271"/>
          </a:xfrm>
        </p:grpSpPr>
        <p:sp>
          <p:nvSpPr>
            <p:cNvPr id="19" name="TextBox 18">
              <a:extLst>
                <a:ext uri="{FF2B5EF4-FFF2-40B4-BE49-F238E27FC236}">
                  <a16:creationId xmlns:a16="http://schemas.microsoft.com/office/drawing/2014/main" id="{96A359FB-F616-43FB-9F72-B3CC5833F930}"/>
                </a:ext>
              </a:extLst>
            </p:cNvPr>
            <p:cNvSpPr txBox="1"/>
            <p:nvPr/>
          </p:nvSpPr>
          <p:spPr>
            <a:xfrm>
              <a:off x="1123950" y="4184547"/>
              <a:ext cx="6642100" cy="584775"/>
            </a:xfrm>
            <a:prstGeom prst="rect">
              <a:avLst/>
            </a:prstGeom>
            <a:noFill/>
          </p:spPr>
          <p:txBody>
            <a:bodyPr wrap="square" rtlCol="0">
              <a:spAutoFit/>
            </a:bodyPr>
            <a:lstStyle/>
            <a:p>
              <a:r>
                <a:rPr lang="en-US" sz="3200" dirty="0"/>
                <a:t>Support Vector Machine</a:t>
              </a:r>
              <a:endParaRPr lang="en-AU" sz="3200" dirty="0"/>
            </a:p>
          </p:txBody>
        </p:sp>
        <p:pic>
          <p:nvPicPr>
            <p:cNvPr id="109" name="Picture 108">
              <a:extLst>
                <a:ext uri="{FF2B5EF4-FFF2-40B4-BE49-F238E27FC236}">
                  <a16:creationId xmlns:a16="http://schemas.microsoft.com/office/drawing/2014/main" id="{83027FFB-30F2-4AB9-837D-B5EEA963F708}"/>
                </a:ext>
              </a:extLst>
            </p:cNvPr>
            <p:cNvPicPr>
              <a:picLocks noChangeAspect="1"/>
            </p:cNvPicPr>
            <p:nvPr/>
          </p:nvPicPr>
          <p:blipFill>
            <a:blip r:embed="rId6"/>
            <a:stretch>
              <a:fillRect/>
            </a:stretch>
          </p:blipFill>
          <p:spPr>
            <a:xfrm>
              <a:off x="8893570" y="3759799"/>
              <a:ext cx="1414461" cy="1434271"/>
            </a:xfrm>
            <a:prstGeom prst="rect">
              <a:avLst/>
            </a:prstGeom>
          </p:spPr>
        </p:pic>
      </p:grpSp>
      <p:grpSp>
        <p:nvGrpSpPr>
          <p:cNvPr id="145" name="Group 144">
            <a:extLst>
              <a:ext uri="{FF2B5EF4-FFF2-40B4-BE49-F238E27FC236}">
                <a16:creationId xmlns:a16="http://schemas.microsoft.com/office/drawing/2014/main" id="{A24AF859-E878-4CEC-B540-AA07C01C25EA}"/>
              </a:ext>
            </a:extLst>
          </p:cNvPr>
          <p:cNvGrpSpPr/>
          <p:nvPr/>
        </p:nvGrpSpPr>
        <p:grpSpPr>
          <a:xfrm>
            <a:off x="1123950" y="5198015"/>
            <a:ext cx="9206420" cy="1438781"/>
            <a:chOff x="1123950" y="5198015"/>
            <a:chExt cx="9206420" cy="1438781"/>
          </a:xfrm>
        </p:grpSpPr>
        <p:sp>
          <p:nvSpPr>
            <p:cNvPr id="110" name="TextBox 109">
              <a:extLst>
                <a:ext uri="{FF2B5EF4-FFF2-40B4-BE49-F238E27FC236}">
                  <a16:creationId xmlns:a16="http://schemas.microsoft.com/office/drawing/2014/main" id="{9E8B80BF-DACE-4D1A-B190-921B6E0A922C}"/>
                </a:ext>
              </a:extLst>
            </p:cNvPr>
            <p:cNvSpPr txBox="1"/>
            <p:nvPr/>
          </p:nvSpPr>
          <p:spPr>
            <a:xfrm>
              <a:off x="1123950" y="5625019"/>
              <a:ext cx="6642100" cy="584775"/>
            </a:xfrm>
            <a:prstGeom prst="rect">
              <a:avLst/>
            </a:prstGeom>
            <a:noFill/>
          </p:spPr>
          <p:txBody>
            <a:bodyPr wrap="square" rtlCol="0">
              <a:spAutoFit/>
            </a:bodyPr>
            <a:lstStyle/>
            <a:p>
              <a:r>
                <a:rPr lang="en-US" sz="3200" i="1" dirty="0"/>
                <a:t>k</a:t>
              </a:r>
              <a:r>
                <a:rPr lang="en-US" sz="3200" dirty="0"/>
                <a:t>-Nearest </a:t>
              </a:r>
              <a:r>
                <a:rPr lang="en-US" sz="3200" dirty="0" err="1"/>
                <a:t>Neighbours</a:t>
              </a:r>
              <a:endParaRPr lang="en-AU" sz="3200" dirty="0"/>
            </a:p>
          </p:txBody>
        </p:sp>
        <p:pic>
          <p:nvPicPr>
            <p:cNvPr id="144" name="Picture 143">
              <a:extLst>
                <a:ext uri="{FF2B5EF4-FFF2-40B4-BE49-F238E27FC236}">
                  <a16:creationId xmlns:a16="http://schemas.microsoft.com/office/drawing/2014/main" id="{D990DCE4-1674-48AD-8938-7D6F8EAF6EB6}"/>
                </a:ext>
              </a:extLst>
            </p:cNvPr>
            <p:cNvPicPr>
              <a:picLocks noChangeAspect="1"/>
            </p:cNvPicPr>
            <p:nvPr/>
          </p:nvPicPr>
          <p:blipFill>
            <a:blip r:embed="rId7"/>
            <a:stretch>
              <a:fillRect/>
            </a:stretch>
          </p:blipFill>
          <p:spPr>
            <a:xfrm>
              <a:off x="8891589" y="5198015"/>
              <a:ext cx="1438781" cy="1438781"/>
            </a:xfrm>
            <a:prstGeom prst="rect">
              <a:avLst/>
            </a:prstGeom>
          </p:spPr>
        </p:pic>
      </p:grpSp>
    </p:spTree>
    <p:extLst>
      <p:ext uri="{BB962C8B-B14F-4D97-AF65-F5344CB8AC3E}">
        <p14:creationId xmlns:p14="http://schemas.microsoft.com/office/powerpoint/2010/main" val="21711149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animEffect transition="in" filter="fade">
                                      <p:cBhvr>
                                        <p:cTn id="7" dur="500"/>
                                        <p:tgtEl>
                                          <p:spTgt spid="1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
                                        </p:tgtEl>
                                        <p:attrNameLst>
                                          <p:attrName>style.visibility</p:attrName>
                                        </p:attrNameLst>
                                      </p:cBhvr>
                                      <p:to>
                                        <p:strVal val="visible"/>
                                      </p:to>
                                    </p:set>
                                    <p:animEffect transition="in" filter="fade">
                                      <p:cBhvr>
                                        <p:cTn id="12" dur="500"/>
                                        <p:tgtEl>
                                          <p:spTgt spid="1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1"/>
                                        </p:tgtEl>
                                        <p:attrNameLst>
                                          <p:attrName>style.visibility</p:attrName>
                                        </p:attrNameLst>
                                      </p:cBhvr>
                                      <p:to>
                                        <p:strVal val="visible"/>
                                      </p:to>
                                    </p:set>
                                    <p:animEffect transition="in" filter="fade">
                                      <p:cBhvr>
                                        <p:cTn id="17" dur="500"/>
                                        <p:tgtEl>
                                          <p:spTgt spid="14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5"/>
                                        </p:tgtEl>
                                        <p:attrNameLst>
                                          <p:attrName>style.visibility</p:attrName>
                                        </p:attrNameLst>
                                      </p:cBhvr>
                                      <p:to>
                                        <p:strVal val="visible"/>
                                      </p:to>
                                    </p:set>
                                    <p:animEffect transition="in" filter="fade">
                                      <p:cBhvr>
                                        <p:cTn id="22"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B6B7C2E7-6BC2-491E-BEA7-7F0C88EEFE65}"/>
              </a:ext>
            </a:extLst>
          </p:cNvPr>
          <p:cNvPicPr>
            <a:picLocks noChangeAspect="1"/>
          </p:cNvPicPr>
          <p:nvPr/>
        </p:nvPicPr>
        <p:blipFill rotWithShape="1">
          <a:blip r:embed="rId3">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pic>
        <p:nvPicPr>
          <p:cNvPr id="2" name="Picture 1">
            <a:extLst>
              <a:ext uri="{FF2B5EF4-FFF2-40B4-BE49-F238E27FC236}">
                <a16:creationId xmlns:a16="http://schemas.microsoft.com/office/drawing/2014/main" id="{4747FE69-D548-4D84-AB9A-935E1371A9C0}"/>
              </a:ext>
            </a:extLst>
          </p:cNvPr>
          <p:cNvPicPr>
            <a:picLocks noChangeAspect="1"/>
          </p:cNvPicPr>
          <p:nvPr/>
        </p:nvPicPr>
        <p:blipFill>
          <a:blip r:embed="rId4"/>
          <a:stretch>
            <a:fillRect/>
          </a:stretch>
        </p:blipFill>
        <p:spPr>
          <a:xfrm>
            <a:off x="1563174" y="485314"/>
            <a:ext cx="9439275" cy="6162675"/>
          </a:xfrm>
          <a:prstGeom prst="rect">
            <a:avLst/>
          </a:prstGeom>
        </p:spPr>
      </p:pic>
    </p:spTree>
    <p:extLst>
      <p:ext uri="{BB962C8B-B14F-4D97-AF65-F5344CB8AC3E}">
        <p14:creationId xmlns:p14="http://schemas.microsoft.com/office/powerpoint/2010/main" val="1847832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AD22D795-FAE5-440F-8069-63F03ACB3A76}"/>
              </a:ext>
            </a:extLst>
          </p:cNvPr>
          <p:cNvPicPr>
            <a:picLocks noChangeAspect="1"/>
          </p:cNvPicPr>
          <p:nvPr/>
        </p:nvPicPr>
        <p:blipFill rotWithShape="1">
          <a:blip r:embed="rId3">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grpSp>
        <p:nvGrpSpPr>
          <p:cNvPr id="5" name="Group 4">
            <a:extLst>
              <a:ext uri="{FF2B5EF4-FFF2-40B4-BE49-F238E27FC236}">
                <a16:creationId xmlns:a16="http://schemas.microsoft.com/office/drawing/2014/main" id="{C73C4BFC-A8FB-48D4-9364-DC099140096A}"/>
              </a:ext>
            </a:extLst>
          </p:cNvPr>
          <p:cNvGrpSpPr/>
          <p:nvPr/>
        </p:nvGrpSpPr>
        <p:grpSpPr>
          <a:xfrm>
            <a:off x="1107616" y="1412678"/>
            <a:ext cx="9976767" cy="2867689"/>
            <a:chOff x="467033" y="1340517"/>
            <a:chExt cx="9976767" cy="2867689"/>
          </a:xfrm>
        </p:grpSpPr>
        <p:pic>
          <p:nvPicPr>
            <p:cNvPr id="6" name="Graphic 5" descr="Brain in head">
              <a:extLst>
                <a:ext uri="{FF2B5EF4-FFF2-40B4-BE49-F238E27FC236}">
                  <a16:creationId xmlns:a16="http://schemas.microsoft.com/office/drawing/2014/main" id="{C579F6F3-5A56-4072-BBBA-DA7CA4231DB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5508" y="2229464"/>
              <a:ext cx="1978742" cy="1978742"/>
            </a:xfrm>
            <a:prstGeom prst="rect">
              <a:avLst/>
            </a:prstGeom>
          </p:spPr>
        </p:pic>
        <p:cxnSp>
          <p:nvCxnSpPr>
            <p:cNvPr id="7" name="Straight Arrow Connector 6">
              <a:extLst>
                <a:ext uri="{FF2B5EF4-FFF2-40B4-BE49-F238E27FC236}">
                  <a16:creationId xmlns:a16="http://schemas.microsoft.com/office/drawing/2014/main" id="{C26978BB-5F7D-48B4-8365-885DC88BB812}"/>
                </a:ext>
              </a:extLst>
            </p:cNvPr>
            <p:cNvCxnSpPr>
              <a:cxnSpLocks/>
            </p:cNvCxnSpPr>
            <p:nvPr/>
          </p:nvCxnSpPr>
          <p:spPr>
            <a:xfrm>
              <a:off x="2644490" y="1833812"/>
              <a:ext cx="1681316" cy="0"/>
            </a:xfrm>
            <a:prstGeom prst="straightConnector1">
              <a:avLst/>
            </a:prstGeom>
            <a:ln w="152400">
              <a:tailEnd type="triangle"/>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75F51F35-3A22-4898-895D-A7C1976622AA}"/>
                </a:ext>
              </a:extLst>
            </p:cNvPr>
            <p:cNvSpPr/>
            <p:nvPr/>
          </p:nvSpPr>
          <p:spPr>
            <a:xfrm>
              <a:off x="467033" y="1340517"/>
              <a:ext cx="2095693" cy="986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150" dirty="0">
                  <a:solidFill>
                    <a:schemeClr val="bg2"/>
                  </a:solidFill>
                  <a:latin typeface="+mj-lt"/>
                </a:rPr>
                <a:t>Recording</a:t>
              </a:r>
              <a:endParaRPr lang="en-AU" sz="2800" b="1" spc="-150" dirty="0">
                <a:solidFill>
                  <a:schemeClr val="bg2"/>
                </a:solidFill>
                <a:latin typeface="+mj-lt"/>
              </a:endParaRPr>
            </a:p>
          </p:txBody>
        </p:sp>
        <p:sp>
          <p:nvSpPr>
            <p:cNvPr id="9" name="Rectangle 8">
              <a:extLst>
                <a:ext uri="{FF2B5EF4-FFF2-40B4-BE49-F238E27FC236}">
                  <a16:creationId xmlns:a16="http://schemas.microsoft.com/office/drawing/2014/main" id="{9F3403EF-8147-4AD3-BC35-0520C9EF471B}"/>
                </a:ext>
              </a:extLst>
            </p:cNvPr>
            <p:cNvSpPr/>
            <p:nvPr/>
          </p:nvSpPr>
          <p:spPr>
            <a:xfrm>
              <a:off x="4407570" y="1340517"/>
              <a:ext cx="2095693" cy="986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150" dirty="0">
                  <a:solidFill>
                    <a:schemeClr val="bg2"/>
                  </a:solidFill>
                  <a:latin typeface="+mj-lt"/>
                </a:rPr>
                <a:t>Processing</a:t>
              </a:r>
              <a:endParaRPr lang="en-AU" sz="2800" b="1" spc="-150" dirty="0">
                <a:solidFill>
                  <a:schemeClr val="bg2"/>
                </a:solidFill>
                <a:latin typeface="+mj-lt"/>
              </a:endParaRPr>
            </a:p>
          </p:txBody>
        </p:sp>
        <p:cxnSp>
          <p:nvCxnSpPr>
            <p:cNvPr id="10" name="Straight Arrow Connector 9">
              <a:extLst>
                <a:ext uri="{FF2B5EF4-FFF2-40B4-BE49-F238E27FC236}">
                  <a16:creationId xmlns:a16="http://schemas.microsoft.com/office/drawing/2014/main" id="{55CAE7AF-DD26-4B0F-903C-62BFB11E5BEE}"/>
                </a:ext>
              </a:extLst>
            </p:cNvPr>
            <p:cNvCxnSpPr>
              <a:cxnSpLocks/>
            </p:cNvCxnSpPr>
            <p:nvPr/>
          </p:nvCxnSpPr>
          <p:spPr>
            <a:xfrm>
              <a:off x="6585027" y="1833812"/>
              <a:ext cx="1681316" cy="0"/>
            </a:xfrm>
            <a:prstGeom prst="straightConnector1">
              <a:avLst/>
            </a:prstGeom>
            <a:ln w="152400">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3AAE88E0-A544-41E7-A4F2-252EC4F97AFE}"/>
                </a:ext>
              </a:extLst>
            </p:cNvPr>
            <p:cNvSpPr/>
            <p:nvPr/>
          </p:nvSpPr>
          <p:spPr>
            <a:xfrm>
              <a:off x="8348107" y="1340517"/>
              <a:ext cx="2095693" cy="986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150" dirty="0">
                  <a:solidFill>
                    <a:schemeClr val="bg2"/>
                  </a:solidFill>
                  <a:latin typeface="+mj-lt"/>
                </a:rPr>
                <a:t>Effector</a:t>
              </a:r>
              <a:endParaRPr lang="en-AU" sz="2800" b="1" spc="-150" dirty="0">
                <a:solidFill>
                  <a:schemeClr val="bg2"/>
                </a:solidFill>
                <a:latin typeface="+mj-lt"/>
              </a:endParaRPr>
            </a:p>
          </p:txBody>
        </p:sp>
        <p:grpSp>
          <p:nvGrpSpPr>
            <p:cNvPr id="12" name="Group 11">
              <a:extLst>
                <a:ext uri="{FF2B5EF4-FFF2-40B4-BE49-F238E27FC236}">
                  <a16:creationId xmlns:a16="http://schemas.microsoft.com/office/drawing/2014/main" id="{A8AA44B2-DE54-42CA-B398-DAD2D082D54A}"/>
                </a:ext>
              </a:extLst>
            </p:cNvPr>
            <p:cNvGrpSpPr/>
            <p:nvPr/>
          </p:nvGrpSpPr>
          <p:grpSpPr>
            <a:xfrm>
              <a:off x="2445775" y="2394283"/>
              <a:ext cx="7022370" cy="986589"/>
              <a:chOff x="2445775" y="2394283"/>
              <a:chExt cx="7022370" cy="986589"/>
            </a:xfrm>
          </p:grpSpPr>
          <p:cxnSp>
            <p:nvCxnSpPr>
              <p:cNvPr id="14" name="Straight Connector 13">
                <a:extLst>
                  <a:ext uri="{FF2B5EF4-FFF2-40B4-BE49-F238E27FC236}">
                    <a16:creationId xmlns:a16="http://schemas.microsoft.com/office/drawing/2014/main" id="{9F544883-DC51-4A4A-926D-F5A134D690E3}"/>
                  </a:ext>
                </a:extLst>
              </p:cNvPr>
              <p:cNvCxnSpPr/>
              <p:nvPr/>
            </p:nvCxnSpPr>
            <p:spPr>
              <a:xfrm>
                <a:off x="9395953" y="2394283"/>
                <a:ext cx="0" cy="986589"/>
              </a:xfrm>
              <a:prstGeom prst="line">
                <a:avLst/>
              </a:prstGeom>
              <a:ln w="15240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1C1FF2DF-0FF4-42A4-88EB-4A6F8261C380}"/>
                  </a:ext>
                </a:extLst>
              </p:cNvPr>
              <p:cNvCxnSpPr>
                <a:cxnSpLocks/>
              </p:cNvCxnSpPr>
              <p:nvPr/>
            </p:nvCxnSpPr>
            <p:spPr>
              <a:xfrm flipH="1">
                <a:off x="2445775" y="3380872"/>
                <a:ext cx="7022370" cy="0"/>
              </a:xfrm>
              <a:prstGeom prst="line">
                <a:avLst/>
              </a:prstGeom>
              <a:ln w="1524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960A30B2-55CE-49FA-9BED-79842A3D8D49}"/>
                </a:ext>
              </a:extLst>
            </p:cNvPr>
            <p:cNvSpPr txBox="1"/>
            <p:nvPr/>
          </p:nvSpPr>
          <p:spPr>
            <a:xfrm>
              <a:off x="3646121" y="3395990"/>
              <a:ext cx="4621679" cy="523220"/>
            </a:xfrm>
            <a:prstGeom prst="rect">
              <a:avLst/>
            </a:prstGeom>
            <a:noFill/>
          </p:spPr>
          <p:txBody>
            <a:bodyPr wrap="square" rtlCol="0">
              <a:spAutoFit/>
            </a:bodyPr>
            <a:lstStyle/>
            <a:p>
              <a:pPr algn="ctr"/>
              <a:r>
                <a:rPr lang="en-US" sz="2800" b="1" dirty="0">
                  <a:latin typeface="+mj-lt"/>
                </a:rPr>
                <a:t>Feedback</a:t>
              </a:r>
              <a:endParaRPr lang="en-AU" b="1" dirty="0">
                <a:latin typeface="+mj-lt"/>
              </a:endParaRPr>
            </a:p>
          </p:txBody>
        </p:sp>
      </p:grpSp>
      <p:grpSp>
        <p:nvGrpSpPr>
          <p:cNvPr id="19" name="Group 18">
            <a:extLst>
              <a:ext uri="{FF2B5EF4-FFF2-40B4-BE49-F238E27FC236}">
                <a16:creationId xmlns:a16="http://schemas.microsoft.com/office/drawing/2014/main" id="{62CBE13E-7A73-453D-99BE-21E9CB92AAFB}"/>
              </a:ext>
            </a:extLst>
          </p:cNvPr>
          <p:cNvGrpSpPr/>
          <p:nvPr/>
        </p:nvGrpSpPr>
        <p:grpSpPr>
          <a:xfrm>
            <a:off x="3844413" y="693669"/>
            <a:ext cx="4213122" cy="5869858"/>
            <a:chOff x="3844413" y="693669"/>
            <a:chExt cx="4213122" cy="5869858"/>
          </a:xfrm>
        </p:grpSpPr>
        <p:cxnSp>
          <p:nvCxnSpPr>
            <p:cNvPr id="17" name="Straight Connector 16">
              <a:extLst>
                <a:ext uri="{FF2B5EF4-FFF2-40B4-BE49-F238E27FC236}">
                  <a16:creationId xmlns:a16="http://schemas.microsoft.com/office/drawing/2014/main" id="{02A81C76-D62D-4450-B9CB-36207A9376EB}"/>
                </a:ext>
              </a:extLst>
            </p:cNvPr>
            <p:cNvCxnSpPr/>
            <p:nvPr/>
          </p:nvCxnSpPr>
          <p:spPr>
            <a:xfrm flipV="1">
              <a:off x="3844413" y="693669"/>
              <a:ext cx="0" cy="58698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E8525EC-4E58-437A-A3BE-5C4457BD15E7}"/>
                </a:ext>
              </a:extLst>
            </p:cNvPr>
            <p:cNvCxnSpPr/>
            <p:nvPr/>
          </p:nvCxnSpPr>
          <p:spPr>
            <a:xfrm flipV="1">
              <a:off x="8057535" y="693669"/>
              <a:ext cx="0" cy="58698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F1864BF1-6C15-4F20-947F-11692808FE97}"/>
              </a:ext>
            </a:extLst>
          </p:cNvPr>
          <p:cNvSpPr txBox="1"/>
          <p:nvPr/>
        </p:nvSpPr>
        <p:spPr>
          <a:xfrm>
            <a:off x="8727300" y="4194193"/>
            <a:ext cx="2762857" cy="1200329"/>
          </a:xfrm>
          <a:prstGeom prst="rect">
            <a:avLst/>
          </a:prstGeom>
          <a:noFill/>
        </p:spPr>
        <p:txBody>
          <a:bodyPr wrap="square" rtlCol="0">
            <a:spAutoFit/>
          </a:bodyPr>
          <a:lstStyle/>
          <a:p>
            <a:r>
              <a:rPr lang="en-US" dirty="0" err="1"/>
              <a:t>InMoov</a:t>
            </a:r>
            <a:r>
              <a:rPr lang="en-US" dirty="0"/>
              <a:t> Arm</a:t>
            </a:r>
          </a:p>
          <a:p>
            <a:pPr marL="285750" indent="-285750">
              <a:buFont typeface="Arial" panose="020B0604020202020204" pitchFamily="34" charset="0"/>
              <a:buChar char="•"/>
            </a:pPr>
            <a:r>
              <a:rPr lang="en-US" dirty="0"/>
              <a:t>Open Source</a:t>
            </a:r>
          </a:p>
          <a:p>
            <a:pPr marL="285750" indent="-285750">
              <a:buFont typeface="Arial" panose="020B0604020202020204" pitchFamily="34" charset="0"/>
              <a:buChar char="•"/>
            </a:pPr>
            <a:r>
              <a:rPr lang="en-US" dirty="0"/>
              <a:t>Aesthetically Pleasing</a:t>
            </a:r>
          </a:p>
          <a:p>
            <a:pPr marL="285750" indent="-285750">
              <a:buFont typeface="Arial" panose="020B0604020202020204" pitchFamily="34" charset="0"/>
              <a:buChar char="•"/>
            </a:pPr>
            <a:r>
              <a:rPr lang="en-US" dirty="0"/>
              <a:t>Carbon </a:t>
            </a:r>
            <a:r>
              <a:rPr lang="en-US" dirty="0" err="1"/>
              <a:t>Fibre</a:t>
            </a:r>
            <a:r>
              <a:rPr lang="en-US" dirty="0"/>
              <a:t> &amp; Nylon</a:t>
            </a:r>
          </a:p>
        </p:txBody>
      </p:sp>
      <p:sp>
        <p:nvSpPr>
          <p:cNvPr id="20" name="TextBox 19">
            <a:extLst>
              <a:ext uri="{FF2B5EF4-FFF2-40B4-BE49-F238E27FC236}">
                <a16:creationId xmlns:a16="http://schemas.microsoft.com/office/drawing/2014/main" id="{87D605C9-F996-45E3-B4FA-F8972802CF2F}"/>
              </a:ext>
            </a:extLst>
          </p:cNvPr>
          <p:cNvSpPr txBox="1"/>
          <p:nvPr/>
        </p:nvSpPr>
        <p:spPr>
          <a:xfrm>
            <a:off x="904100" y="4194193"/>
            <a:ext cx="2762857" cy="1477328"/>
          </a:xfrm>
          <a:prstGeom prst="rect">
            <a:avLst/>
          </a:prstGeom>
          <a:noFill/>
        </p:spPr>
        <p:txBody>
          <a:bodyPr wrap="square" rtlCol="0">
            <a:spAutoFit/>
          </a:bodyPr>
          <a:lstStyle/>
          <a:p>
            <a:r>
              <a:rPr lang="en-US" dirty="0"/>
              <a:t>EEG</a:t>
            </a:r>
          </a:p>
          <a:p>
            <a:pPr marL="285750" indent="-285750">
              <a:buFont typeface="Arial" panose="020B0604020202020204" pitchFamily="34" charset="0"/>
              <a:buChar char="•"/>
            </a:pPr>
            <a:r>
              <a:rPr lang="en-US" dirty="0"/>
              <a:t>Non-Invasive</a:t>
            </a:r>
          </a:p>
          <a:p>
            <a:pPr marL="285750" indent="-285750">
              <a:buFont typeface="Arial" panose="020B0604020202020204" pitchFamily="34" charset="0"/>
              <a:buChar char="•"/>
            </a:pPr>
            <a:r>
              <a:rPr lang="en-US" dirty="0"/>
              <a:t>High Temporal Resolution</a:t>
            </a:r>
          </a:p>
          <a:p>
            <a:pPr marL="285750" indent="-285750">
              <a:buFont typeface="Arial" panose="020B0604020202020204" pitchFamily="34" charset="0"/>
              <a:buChar char="•"/>
            </a:pPr>
            <a:r>
              <a:rPr lang="en-US" dirty="0"/>
              <a:t>Dry Electrodes</a:t>
            </a:r>
          </a:p>
        </p:txBody>
      </p:sp>
      <p:sp>
        <p:nvSpPr>
          <p:cNvPr id="22" name="TextBox 21">
            <a:extLst>
              <a:ext uri="{FF2B5EF4-FFF2-40B4-BE49-F238E27FC236}">
                <a16:creationId xmlns:a16="http://schemas.microsoft.com/office/drawing/2014/main" id="{1710490C-0630-4C02-952F-EE1CC8B324A8}"/>
              </a:ext>
            </a:extLst>
          </p:cNvPr>
          <p:cNvSpPr txBox="1"/>
          <p:nvPr/>
        </p:nvSpPr>
        <p:spPr>
          <a:xfrm>
            <a:off x="4595097" y="4224708"/>
            <a:ext cx="2762857" cy="1477328"/>
          </a:xfrm>
          <a:prstGeom prst="rect">
            <a:avLst/>
          </a:prstGeom>
          <a:noFill/>
        </p:spPr>
        <p:txBody>
          <a:bodyPr wrap="square" rtlCol="0">
            <a:spAutoFit/>
          </a:bodyPr>
          <a:lstStyle/>
          <a:p>
            <a:r>
              <a:rPr lang="en-US" dirty="0"/>
              <a:t>DCT Feature Extraction</a:t>
            </a:r>
          </a:p>
          <a:p>
            <a:pPr marL="285750" indent="-285750">
              <a:buFont typeface="Arial" panose="020B0604020202020204" pitchFamily="34" charset="0"/>
              <a:buChar char="•"/>
            </a:pPr>
            <a:r>
              <a:rPr lang="en-US" dirty="0"/>
              <a:t>Reduced Dimensionality</a:t>
            </a:r>
          </a:p>
          <a:p>
            <a:endParaRPr lang="en-US" dirty="0"/>
          </a:p>
          <a:p>
            <a:r>
              <a:rPr lang="en-US" dirty="0"/>
              <a:t>Linear SVM</a:t>
            </a:r>
          </a:p>
          <a:p>
            <a:pPr marL="285750" indent="-285750">
              <a:buFont typeface="Arial" panose="020B0604020202020204" pitchFamily="34" charset="0"/>
              <a:buChar char="•"/>
            </a:pPr>
            <a:r>
              <a:rPr lang="en-US" dirty="0"/>
              <a:t>Computationally simple</a:t>
            </a:r>
          </a:p>
        </p:txBody>
      </p:sp>
    </p:spTree>
    <p:extLst>
      <p:ext uri="{BB962C8B-B14F-4D97-AF65-F5344CB8AC3E}">
        <p14:creationId xmlns:p14="http://schemas.microsoft.com/office/powerpoint/2010/main" val="3232948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AD22D795-FAE5-440F-8069-63F03ACB3A76}"/>
              </a:ext>
            </a:extLst>
          </p:cNvPr>
          <p:cNvPicPr>
            <a:picLocks noChangeAspect="1"/>
          </p:cNvPicPr>
          <p:nvPr/>
        </p:nvPicPr>
        <p:blipFill rotWithShape="1">
          <a:blip r:embed="rId3">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sp>
        <p:nvSpPr>
          <p:cNvPr id="24" name="TextBox 23">
            <a:extLst>
              <a:ext uri="{FF2B5EF4-FFF2-40B4-BE49-F238E27FC236}">
                <a16:creationId xmlns:a16="http://schemas.microsoft.com/office/drawing/2014/main" id="{D2427E4D-D266-4122-A69B-FD9D46CB772F}"/>
              </a:ext>
            </a:extLst>
          </p:cNvPr>
          <p:cNvSpPr txBox="1"/>
          <p:nvPr/>
        </p:nvSpPr>
        <p:spPr>
          <a:xfrm>
            <a:off x="9346597" y="3685498"/>
            <a:ext cx="1621536" cy="338554"/>
          </a:xfrm>
          <a:prstGeom prst="rect">
            <a:avLst/>
          </a:prstGeom>
          <a:noFill/>
        </p:spPr>
        <p:txBody>
          <a:bodyPr wrap="square" rtlCol="0">
            <a:spAutoFit/>
          </a:bodyPr>
          <a:lstStyle/>
          <a:p>
            <a:pPr algn="ctr"/>
            <a:r>
              <a:rPr lang="en-US" sz="1600" dirty="0"/>
              <a:t>Bluetooth</a:t>
            </a:r>
            <a:endParaRPr lang="en-AU" sz="1600" dirty="0"/>
          </a:p>
        </p:txBody>
      </p:sp>
      <p:grpSp>
        <p:nvGrpSpPr>
          <p:cNvPr id="25" name="Group 24">
            <a:extLst>
              <a:ext uri="{FF2B5EF4-FFF2-40B4-BE49-F238E27FC236}">
                <a16:creationId xmlns:a16="http://schemas.microsoft.com/office/drawing/2014/main" id="{794FE621-9866-41D9-AC7C-DEAB224F4B83}"/>
              </a:ext>
            </a:extLst>
          </p:cNvPr>
          <p:cNvGrpSpPr/>
          <p:nvPr/>
        </p:nvGrpSpPr>
        <p:grpSpPr>
          <a:xfrm>
            <a:off x="2169981" y="4081470"/>
            <a:ext cx="7714261" cy="2527349"/>
            <a:chOff x="2315110" y="4966373"/>
            <a:chExt cx="7714261" cy="2527349"/>
          </a:xfrm>
        </p:grpSpPr>
        <p:sp>
          <p:nvSpPr>
            <p:cNvPr id="26" name="Rectangle 25">
              <a:extLst>
                <a:ext uri="{FF2B5EF4-FFF2-40B4-BE49-F238E27FC236}">
                  <a16:creationId xmlns:a16="http://schemas.microsoft.com/office/drawing/2014/main" id="{970E24E0-E62E-4627-AEC2-1A16D1376B3E}"/>
                </a:ext>
              </a:extLst>
            </p:cNvPr>
            <p:cNvSpPr/>
            <p:nvPr/>
          </p:nvSpPr>
          <p:spPr>
            <a:xfrm>
              <a:off x="4949371" y="5063635"/>
              <a:ext cx="5080000" cy="2430087"/>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a:p>
          </p:txBody>
        </p:sp>
        <p:grpSp>
          <p:nvGrpSpPr>
            <p:cNvPr id="27" name="Group 26">
              <a:extLst>
                <a:ext uri="{FF2B5EF4-FFF2-40B4-BE49-F238E27FC236}">
                  <a16:creationId xmlns:a16="http://schemas.microsoft.com/office/drawing/2014/main" id="{0C8CB442-2E46-424A-9335-DB675EF93928}"/>
                </a:ext>
              </a:extLst>
            </p:cNvPr>
            <p:cNvGrpSpPr/>
            <p:nvPr/>
          </p:nvGrpSpPr>
          <p:grpSpPr>
            <a:xfrm>
              <a:off x="2315110" y="4966373"/>
              <a:ext cx="7699305" cy="2084413"/>
              <a:chOff x="2825767" y="3575723"/>
              <a:chExt cx="7699305" cy="2084413"/>
            </a:xfrm>
          </p:grpSpPr>
          <p:grpSp>
            <p:nvGrpSpPr>
              <p:cNvPr id="30" name="Group 29">
                <a:extLst>
                  <a:ext uri="{FF2B5EF4-FFF2-40B4-BE49-F238E27FC236}">
                    <a16:creationId xmlns:a16="http://schemas.microsoft.com/office/drawing/2014/main" id="{C65062D3-ACF3-4886-8273-049E9B351DF0}"/>
                  </a:ext>
                </a:extLst>
              </p:cNvPr>
              <p:cNvGrpSpPr/>
              <p:nvPr/>
            </p:nvGrpSpPr>
            <p:grpSpPr>
              <a:xfrm>
                <a:off x="2825767" y="3770376"/>
                <a:ext cx="7150066" cy="1889760"/>
                <a:chOff x="3906373" y="3770376"/>
                <a:chExt cx="7150066" cy="1889760"/>
              </a:xfrm>
            </p:grpSpPr>
            <p:sp>
              <p:nvSpPr>
                <p:cNvPr id="32" name="Rectangle: Rounded Corners 31">
                  <a:extLst>
                    <a:ext uri="{FF2B5EF4-FFF2-40B4-BE49-F238E27FC236}">
                      <a16:creationId xmlns:a16="http://schemas.microsoft.com/office/drawing/2014/main" id="{CC31D4B6-E3AB-42F0-A8C1-F6DCC353DD55}"/>
                    </a:ext>
                  </a:extLst>
                </p:cNvPr>
                <p:cNvSpPr/>
                <p:nvPr/>
              </p:nvSpPr>
              <p:spPr>
                <a:xfrm>
                  <a:off x="3906373" y="4130040"/>
                  <a:ext cx="1802169" cy="1170432"/>
                </a:xfrm>
                <a:prstGeom prst="roundRect">
                  <a:avLst/>
                </a:prstGeom>
                <a:solidFill>
                  <a:srgbClr val="FF8A15"/>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Prosthetic Hand</a:t>
                  </a:r>
                  <a:endParaRPr lang="en-AU" sz="2400" dirty="0"/>
                </a:p>
              </p:txBody>
            </p:sp>
            <p:sp>
              <p:nvSpPr>
                <p:cNvPr id="33" name="Rectangle: Rounded Corners 32">
                  <a:extLst>
                    <a:ext uri="{FF2B5EF4-FFF2-40B4-BE49-F238E27FC236}">
                      <a16:creationId xmlns:a16="http://schemas.microsoft.com/office/drawing/2014/main" id="{B47F29B1-FF8D-4A11-9024-F3B0E985571E}"/>
                    </a:ext>
                  </a:extLst>
                </p:cNvPr>
                <p:cNvSpPr/>
                <p:nvPr/>
              </p:nvSpPr>
              <p:spPr>
                <a:xfrm>
                  <a:off x="6644640" y="3770376"/>
                  <a:ext cx="1889760" cy="1889760"/>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a:t>STM32F407</a:t>
                  </a:r>
                  <a:endParaRPr lang="en-AU" sz="2400" dirty="0"/>
                </a:p>
              </p:txBody>
            </p:sp>
            <p:grpSp>
              <p:nvGrpSpPr>
                <p:cNvPr id="34" name="Group 33">
                  <a:extLst>
                    <a:ext uri="{FF2B5EF4-FFF2-40B4-BE49-F238E27FC236}">
                      <a16:creationId xmlns:a16="http://schemas.microsoft.com/office/drawing/2014/main" id="{C0AEECA6-C2AF-4237-8B9E-9D147164F66E}"/>
                    </a:ext>
                  </a:extLst>
                </p:cNvPr>
                <p:cNvGrpSpPr/>
                <p:nvPr/>
              </p:nvGrpSpPr>
              <p:grpSpPr>
                <a:xfrm>
                  <a:off x="8534400" y="4715256"/>
                  <a:ext cx="721032" cy="106680"/>
                  <a:chOff x="2945091" y="4169664"/>
                  <a:chExt cx="1621536" cy="106680"/>
                </a:xfrm>
              </p:grpSpPr>
              <p:cxnSp>
                <p:nvCxnSpPr>
                  <p:cNvPr id="45" name="Straight Connector 44">
                    <a:extLst>
                      <a:ext uri="{FF2B5EF4-FFF2-40B4-BE49-F238E27FC236}">
                        <a16:creationId xmlns:a16="http://schemas.microsoft.com/office/drawing/2014/main" id="{77E939F6-C848-4F7F-8184-EBFCAA526514}"/>
                      </a:ext>
                    </a:extLst>
                  </p:cNvPr>
                  <p:cNvCxnSpPr/>
                  <p:nvPr/>
                </p:nvCxnSpPr>
                <p:spPr>
                  <a:xfrm>
                    <a:off x="2945091" y="4169664"/>
                    <a:ext cx="1621536" cy="0"/>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595C347-D25A-48E5-BC62-618BFB1FA1B9}"/>
                      </a:ext>
                    </a:extLst>
                  </p:cNvPr>
                  <p:cNvCxnSpPr/>
                  <p:nvPr/>
                </p:nvCxnSpPr>
                <p:spPr>
                  <a:xfrm>
                    <a:off x="2945091" y="4276344"/>
                    <a:ext cx="1621536" cy="0"/>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5911F7C-C226-4A61-B227-82C76A34E6C3}"/>
                    </a:ext>
                  </a:extLst>
                </p:cNvPr>
                <p:cNvSpPr txBox="1"/>
                <p:nvPr/>
              </p:nvSpPr>
              <p:spPr>
                <a:xfrm>
                  <a:off x="8068361" y="4821936"/>
                  <a:ext cx="1621536" cy="338554"/>
                </a:xfrm>
                <a:prstGeom prst="rect">
                  <a:avLst/>
                </a:prstGeom>
                <a:noFill/>
              </p:spPr>
              <p:txBody>
                <a:bodyPr wrap="square" rtlCol="0">
                  <a:spAutoFit/>
                </a:bodyPr>
                <a:lstStyle/>
                <a:p>
                  <a:pPr algn="ctr"/>
                  <a:r>
                    <a:rPr lang="en-US" sz="1600" dirty="0"/>
                    <a:t>UART</a:t>
                  </a:r>
                  <a:endParaRPr lang="en-AU" sz="1600" dirty="0"/>
                </a:p>
              </p:txBody>
            </p:sp>
            <p:sp>
              <p:nvSpPr>
                <p:cNvPr id="36" name="Rectangle: Rounded Corners 35">
                  <a:extLst>
                    <a:ext uri="{FF2B5EF4-FFF2-40B4-BE49-F238E27FC236}">
                      <a16:creationId xmlns:a16="http://schemas.microsoft.com/office/drawing/2014/main" id="{E2AEE84D-87B5-40FA-9FF4-7F2061464602}"/>
                    </a:ext>
                  </a:extLst>
                </p:cNvPr>
                <p:cNvSpPr/>
                <p:nvPr/>
              </p:nvSpPr>
              <p:spPr>
                <a:xfrm>
                  <a:off x="9255432" y="4183380"/>
                  <a:ext cx="1801007" cy="1170432"/>
                </a:xfrm>
                <a:prstGeom prst="roundRect">
                  <a:avLst/>
                </a:prstGeom>
                <a:solidFill>
                  <a:srgbClr val="FF8A1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Bluetooth Module</a:t>
                  </a:r>
                  <a:endParaRPr lang="en-AU" sz="2400" dirty="0"/>
                </a:p>
              </p:txBody>
            </p:sp>
            <p:grpSp>
              <p:nvGrpSpPr>
                <p:cNvPr id="37" name="Group 36">
                  <a:extLst>
                    <a:ext uri="{FF2B5EF4-FFF2-40B4-BE49-F238E27FC236}">
                      <a16:creationId xmlns:a16="http://schemas.microsoft.com/office/drawing/2014/main" id="{DA39FBE3-0FDC-47E9-BE09-3447F69DDD37}"/>
                    </a:ext>
                  </a:extLst>
                </p:cNvPr>
                <p:cNvGrpSpPr/>
                <p:nvPr/>
              </p:nvGrpSpPr>
              <p:grpSpPr>
                <a:xfrm>
                  <a:off x="5707380" y="4448556"/>
                  <a:ext cx="937260" cy="533400"/>
                  <a:chOff x="2945091" y="4169664"/>
                  <a:chExt cx="1621536" cy="533400"/>
                </a:xfrm>
              </p:grpSpPr>
              <p:cxnSp>
                <p:nvCxnSpPr>
                  <p:cNvPr id="39" name="Straight Connector 38">
                    <a:extLst>
                      <a:ext uri="{FF2B5EF4-FFF2-40B4-BE49-F238E27FC236}">
                        <a16:creationId xmlns:a16="http://schemas.microsoft.com/office/drawing/2014/main" id="{0A68E4A5-86DB-4F0D-ACFB-03B9EA55A31F}"/>
                      </a:ext>
                    </a:extLst>
                  </p:cNvPr>
                  <p:cNvCxnSpPr/>
                  <p:nvPr/>
                </p:nvCxnSpPr>
                <p:spPr>
                  <a:xfrm>
                    <a:off x="2945091" y="4169664"/>
                    <a:ext cx="1621536" cy="0"/>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9949D15-69D1-4B27-A1F7-1B7C9F8D9609}"/>
                      </a:ext>
                    </a:extLst>
                  </p:cNvPr>
                  <p:cNvCxnSpPr/>
                  <p:nvPr/>
                </p:nvCxnSpPr>
                <p:spPr>
                  <a:xfrm>
                    <a:off x="2945091" y="4276344"/>
                    <a:ext cx="1621536" cy="0"/>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3B11A5E-58D8-420A-B9FC-C4A24ED0F368}"/>
                      </a:ext>
                    </a:extLst>
                  </p:cNvPr>
                  <p:cNvCxnSpPr/>
                  <p:nvPr/>
                </p:nvCxnSpPr>
                <p:spPr>
                  <a:xfrm>
                    <a:off x="2945091" y="4489704"/>
                    <a:ext cx="1621536" cy="0"/>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4F9C2F0-DF82-448B-A4D5-7F7F1D31F0DA}"/>
                      </a:ext>
                    </a:extLst>
                  </p:cNvPr>
                  <p:cNvCxnSpPr/>
                  <p:nvPr/>
                </p:nvCxnSpPr>
                <p:spPr>
                  <a:xfrm>
                    <a:off x="2945091" y="4383024"/>
                    <a:ext cx="1621536" cy="0"/>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9FCA540-B90B-466A-BCE7-49AB8A5C0303}"/>
                      </a:ext>
                    </a:extLst>
                  </p:cNvPr>
                  <p:cNvCxnSpPr/>
                  <p:nvPr/>
                </p:nvCxnSpPr>
                <p:spPr>
                  <a:xfrm>
                    <a:off x="2945091" y="4596384"/>
                    <a:ext cx="1621536" cy="0"/>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AFE1CE4-578D-4352-9616-CA6E80632739}"/>
                      </a:ext>
                    </a:extLst>
                  </p:cNvPr>
                  <p:cNvCxnSpPr/>
                  <p:nvPr/>
                </p:nvCxnSpPr>
                <p:spPr>
                  <a:xfrm>
                    <a:off x="2945091" y="4703064"/>
                    <a:ext cx="1621536" cy="0"/>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8A63D036-3971-4E84-86D9-67CF3655FDF2}"/>
                    </a:ext>
                  </a:extLst>
                </p:cNvPr>
                <p:cNvSpPr txBox="1"/>
                <p:nvPr/>
              </p:nvSpPr>
              <p:spPr>
                <a:xfrm>
                  <a:off x="5365823" y="5001887"/>
                  <a:ext cx="1621536" cy="338554"/>
                </a:xfrm>
                <a:prstGeom prst="rect">
                  <a:avLst/>
                </a:prstGeom>
                <a:noFill/>
              </p:spPr>
              <p:txBody>
                <a:bodyPr wrap="square" rtlCol="0">
                  <a:spAutoFit/>
                </a:bodyPr>
                <a:lstStyle/>
                <a:p>
                  <a:pPr algn="ctr"/>
                  <a:r>
                    <a:rPr lang="en-US" sz="1600" dirty="0"/>
                    <a:t>PWM</a:t>
                  </a:r>
                  <a:endParaRPr lang="en-AU" sz="1600" dirty="0"/>
                </a:p>
              </p:txBody>
            </p:sp>
          </p:grpSp>
          <p:pic>
            <p:nvPicPr>
              <p:cNvPr id="31" name="Graphic 30" descr="Wi Fi">
                <a:extLst>
                  <a:ext uri="{FF2B5EF4-FFF2-40B4-BE49-F238E27FC236}">
                    <a16:creationId xmlns:a16="http://schemas.microsoft.com/office/drawing/2014/main" id="{F03C5A0B-8C37-4669-AE48-B5D1AEE875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96405">
                <a:off x="9610672" y="3575723"/>
                <a:ext cx="914400" cy="914400"/>
              </a:xfrm>
              <a:prstGeom prst="rect">
                <a:avLst/>
              </a:prstGeom>
            </p:spPr>
          </p:pic>
        </p:grpSp>
        <p:sp>
          <p:nvSpPr>
            <p:cNvPr id="28" name="Rectangle 27">
              <a:extLst>
                <a:ext uri="{FF2B5EF4-FFF2-40B4-BE49-F238E27FC236}">
                  <a16:creationId xmlns:a16="http://schemas.microsoft.com/office/drawing/2014/main" id="{9C0ADA86-3B04-46E8-95EA-4C8AEDB5249A}"/>
                </a:ext>
              </a:extLst>
            </p:cNvPr>
            <p:cNvSpPr/>
            <p:nvPr/>
          </p:nvSpPr>
          <p:spPr>
            <a:xfrm>
              <a:off x="4949371" y="7126986"/>
              <a:ext cx="5080000" cy="36401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a:p>
          </p:txBody>
        </p:sp>
        <p:sp>
          <p:nvSpPr>
            <p:cNvPr id="29" name="TextBox 28">
              <a:extLst>
                <a:ext uri="{FF2B5EF4-FFF2-40B4-BE49-F238E27FC236}">
                  <a16:creationId xmlns:a16="http://schemas.microsoft.com/office/drawing/2014/main" id="{A72FA205-D6FD-4860-BBF1-63715A5DADD6}"/>
                </a:ext>
              </a:extLst>
            </p:cNvPr>
            <p:cNvSpPr txBox="1"/>
            <p:nvPr/>
          </p:nvSpPr>
          <p:spPr>
            <a:xfrm>
              <a:off x="6690360" y="7121667"/>
              <a:ext cx="3334723" cy="338554"/>
            </a:xfrm>
            <a:prstGeom prst="rect">
              <a:avLst/>
            </a:prstGeom>
            <a:noFill/>
          </p:spPr>
          <p:txBody>
            <a:bodyPr wrap="square" rtlCol="0">
              <a:spAutoFit/>
            </a:bodyPr>
            <a:lstStyle/>
            <a:p>
              <a:pPr algn="r"/>
              <a:r>
                <a:rPr lang="en-US" sz="1600" dirty="0">
                  <a:solidFill>
                    <a:schemeClr val="bg2"/>
                  </a:solidFill>
                </a:rPr>
                <a:t>Classification and Control Board</a:t>
              </a:r>
              <a:endParaRPr lang="en-AU" sz="1600" dirty="0">
                <a:solidFill>
                  <a:schemeClr val="bg2"/>
                </a:solidFill>
              </a:endParaRPr>
            </a:p>
          </p:txBody>
        </p:sp>
      </p:grpSp>
      <p:grpSp>
        <p:nvGrpSpPr>
          <p:cNvPr id="47" name="Group 46">
            <a:extLst>
              <a:ext uri="{FF2B5EF4-FFF2-40B4-BE49-F238E27FC236}">
                <a16:creationId xmlns:a16="http://schemas.microsoft.com/office/drawing/2014/main" id="{36700A5E-0EC7-42B5-9904-DBC1122DE521}"/>
              </a:ext>
            </a:extLst>
          </p:cNvPr>
          <p:cNvGrpSpPr/>
          <p:nvPr/>
        </p:nvGrpSpPr>
        <p:grpSpPr>
          <a:xfrm>
            <a:off x="953533" y="730513"/>
            <a:ext cx="10147156" cy="2836532"/>
            <a:chOff x="1091184" y="1615416"/>
            <a:chExt cx="10147156" cy="2836532"/>
          </a:xfrm>
        </p:grpSpPr>
        <p:sp>
          <p:nvSpPr>
            <p:cNvPr id="48" name="Rectangle 47">
              <a:extLst>
                <a:ext uri="{FF2B5EF4-FFF2-40B4-BE49-F238E27FC236}">
                  <a16:creationId xmlns:a16="http://schemas.microsoft.com/office/drawing/2014/main" id="{A0B36419-C42F-466D-B855-716572BB6152}"/>
                </a:ext>
              </a:extLst>
            </p:cNvPr>
            <p:cNvSpPr/>
            <p:nvPr/>
          </p:nvSpPr>
          <p:spPr>
            <a:xfrm>
              <a:off x="4252686" y="1637393"/>
              <a:ext cx="6966857" cy="2787854"/>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a:p>
          </p:txBody>
        </p:sp>
        <p:grpSp>
          <p:nvGrpSpPr>
            <p:cNvPr id="49" name="Group 48">
              <a:extLst>
                <a:ext uri="{FF2B5EF4-FFF2-40B4-BE49-F238E27FC236}">
                  <a16:creationId xmlns:a16="http://schemas.microsoft.com/office/drawing/2014/main" id="{6CC85E25-9379-46AB-91F1-8EC4AF80D90F}"/>
                </a:ext>
              </a:extLst>
            </p:cNvPr>
            <p:cNvGrpSpPr/>
            <p:nvPr/>
          </p:nvGrpSpPr>
          <p:grpSpPr>
            <a:xfrm>
              <a:off x="1091184" y="2207514"/>
              <a:ext cx="10147156" cy="2244434"/>
              <a:chOff x="1395984" y="816864"/>
              <a:chExt cx="10147156" cy="2244434"/>
            </a:xfrm>
          </p:grpSpPr>
          <p:grpSp>
            <p:nvGrpSpPr>
              <p:cNvPr id="52" name="Group 51">
                <a:extLst>
                  <a:ext uri="{FF2B5EF4-FFF2-40B4-BE49-F238E27FC236}">
                    <a16:creationId xmlns:a16="http://schemas.microsoft.com/office/drawing/2014/main" id="{55FF0E7A-AD68-4E80-AFF5-A8D31E3A03F1}"/>
                  </a:ext>
                </a:extLst>
              </p:cNvPr>
              <p:cNvGrpSpPr/>
              <p:nvPr/>
            </p:nvGrpSpPr>
            <p:grpSpPr>
              <a:xfrm>
                <a:off x="1395984" y="816864"/>
                <a:ext cx="10009632" cy="1889760"/>
                <a:chOff x="865632" y="816864"/>
                <a:chExt cx="10009632" cy="1889760"/>
              </a:xfrm>
            </p:grpSpPr>
            <p:sp>
              <p:nvSpPr>
                <p:cNvPr id="54" name="Rectangle: Rounded Corners 53">
                  <a:extLst>
                    <a:ext uri="{FF2B5EF4-FFF2-40B4-BE49-F238E27FC236}">
                      <a16:creationId xmlns:a16="http://schemas.microsoft.com/office/drawing/2014/main" id="{6F6C8659-2A1C-4EE5-A361-A0C913B1AD46}"/>
                    </a:ext>
                  </a:extLst>
                </p:cNvPr>
                <p:cNvSpPr/>
                <p:nvPr/>
              </p:nvSpPr>
              <p:spPr>
                <a:xfrm>
                  <a:off x="865632" y="1176528"/>
                  <a:ext cx="1725891" cy="1170432"/>
                </a:xfrm>
                <a:prstGeom prst="roundRect">
                  <a:avLst/>
                </a:prstGeom>
                <a:solidFill>
                  <a:srgbClr val="FF8A15"/>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EEG Hardware</a:t>
                  </a:r>
                  <a:endParaRPr lang="en-AU" sz="2400" dirty="0"/>
                </a:p>
              </p:txBody>
            </p:sp>
            <p:grpSp>
              <p:nvGrpSpPr>
                <p:cNvPr id="55" name="Group 54">
                  <a:extLst>
                    <a:ext uri="{FF2B5EF4-FFF2-40B4-BE49-F238E27FC236}">
                      <a16:creationId xmlns:a16="http://schemas.microsoft.com/office/drawing/2014/main" id="{1450E19B-9786-4D6E-A162-ED2581EDF73E}"/>
                    </a:ext>
                  </a:extLst>
                </p:cNvPr>
                <p:cNvGrpSpPr/>
                <p:nvPr/>
              </p:nvGrpSpPr>
              <p:grpSpPr>
                <a:xfrm>
                  <a:off x="2591523" y="1335024"/>
                  <a:ext cx="1621536" cy="853440"/>
                  <a:chOff x="2945091" y="4169664"/>
                  <a:chExt cx="1621536" cy="853440"/>
                </a:xfrm>
              </p:grpSpPr>
              <p:cxnSp>
                <p:nvCxnSpPr>
                  <p:cNvPr id="70" name="Straight Connector 69">
                    <a:extLst>
                      <a:ext uri="{FF2B5EF4-FFF2-40B4-BE49-F238E27FC236}">
                        <a16:creationId xmlns:a16="http://schemas.microsoft.com/office/drawing/2014/main" id="{E67D575E-DB0A-4C28-9B23-0EE8268CBDA1}"/>
                      </a:ext>
                    </a:extLst>
                  </p:cNvPr>
                  <p:cNvCxnSpPr/>
                  <p:nvPr/>
                </p:nvCxnSpPr>
                <p:spPr>
                  <a:xfrm>
                    <a:off x="2945091" y="4169664"/>
                    <a:ext cx="1621536" cy="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96EEE87-9E60-43DD-9207-D19CEB432137}"/>
                      </a:ext>
                    </a:extLst>
                  </p:cNvPr>
                  <p:cNvCxnSpPr/>
                  <p:nvPr/>
                </p:nvCxnSpPr>
                <p:spPr>
                  <a:xfrm>
                    <a:off x="2945091" y="4276344"/>
                    <a:ext cx="1621536" cy="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4DE8870-DD63-4CC6-BAB8-AB16968A7648}"/>
                      </a:ext>
                    </a:extLst>
                  </p:cNvPr>
                  <p:cNvCxnSpPr/>
                  <p:nvPr/>
                </p:nvCxnSpPr>
                <p:spPr>
                  <a:xfrm>
                    <a:off x="2945091" y="4489704"/>
                    <a:ext cx="1621536" cy="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EDCF936-0FE5-4227-81C1-4F03345E7BFE}"/>
                      </a:ext>
                    </a:extLst>
                  </p:cNvPr>
                  <p:cNvCxnSpPr/>
                  <p:nvPr/>
                </p:nvCxnSpPr>
                <p:spPr>
                  <a:xfrm>
                    <a:off x="2945091" y="4383024"/>
                    <a:ext cx="1621536" cy="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658B4DB-E830-4D46-8158-403BAE6FA101}"/>
                      </a:ext>
                    </a:extLst>
                  </p:cNvPr>
                  <p:cNvCxnSpPr/>
                  <p:nvPr/>
                </p:nvCxnSpPr>
                <p:spPr>
                  <a:xfrm>
                    <a:off x="2945091" y="4596384"/>
                    <a:ext cx="1621536" cy="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1913DE9-C06E-486D-A4B3-C811914A0A1C}"/>
                      </a:ext>
                    </a:extLst>
                  </p:cNvPr>
                  <p:cNvCxnSpPr/>
                  <p:nvPr/>
                </p:nvCxnSpPr>
                <p:spPr>
                  <a:xfrm>
                    <a:off x="2945091" y="4703064"/>
                    <a:ext cx="1621536" cy="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5B7D3A0-46E9-45A6-A6D4-7B58705DB805}"/>
                      </a:ext>
                    </a:extLst>
                  </p:cNvPr>
                  <p:cNvCxnSpPr/>
                  <p:nvPr/>
                </p:nvCxnSpPr>
                <p:spPr>
                  <a:xfrm>
                    <a:off x="2945091" y="4809744"/>
                    <a:ext cx="1621536" cy="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41EA719-1C75-4BE8-9254-9267A653A8E5}"/>
                      </a:ext>
                    </a:extLst>
                  </p:cNvPr>
                  <p:cNvCxnSpPr/>
                  <p:nvPr/>
                </p:nvCxnSpPr>
                <p:spPr>
                  <a:xfrm>
                    <a:off x="2945091" y="4916424"/>
                    <a:ext cx="1621536" cy="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F77F821-EA45-470B-831F-F630544B1EC9}"/>
                      </a:ext>
                    </a:extLst>
                  </p:cNvPr>
                  <p:cNvCxnSpPr/>
                  <p:nvPr/>
                </p:nvCxnSpPr>
                <p:spPr>
                  <a:xfrm>
                    <a:off x="2945091" y="5023104"/>
                    <a:ext cx="1621536" cy="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6" name="TextBox 55">
                  <a:extLst>
                    <a:ext uri="{FF2B5EF4-FFF2-40B4-BE49-F238E27FC236}">
                      <a16:creationId xmlns:a16="http://schemas.microsoft.com/office/drawing/2014/main" id="{67500EB5-A54C-4CF9-B2A1-EA3F92BCE901}"/>
                    </a:ext>
                  </a:extLst>
                </p:cNvPr>
                <p:cNvSpPr txBox="1"/>
                <p:nvPr/>
              </p:nvSpPr>
              <p:spPr>
                <a:xfrm>
                  <a:off x="2591523" y="2157984"/>
                  <a:ext cx="1621536" cy="338554"/>
                </a:xfrm>
                <a:prstGeom prst="rect">
                  <a:avLst/>
                </a:prstGeom>
                <a:noFill/>
              </p:spPr>
              <p:txBody>
                <a:bodyPr wrap="square" rtlCol="0">
                  <a:spAutoFit/>
                </a:bodyPr>
                <a:lstStyle/>
                <a:p>
                  <a:r>
                    <a:rPr lang="en-US" sz="1600" dirty="0"/>
                    <a:t>Analog Signals</a:t>
                  </a:r>
                  <a:endParaRPr lang="en-AU" sz="1600" dirty="0"/>
                </a:p>
              </p:txBody>
            </p:sp>
            <p:sp>
              <p:nvSpPr>
                <p:cNvPr id="57" name="Rectangle: Rounded Corners 56">
                  <a:extLst>
                    <a:ext uri="{FF2B5EF4-FFF2-40B4-BE49-F238E27FC236}">
                      <a16:creationId xmlns:a16="http://schemas.microsoft.com/office/drawing/2014/main" id="{724D9ED0-4DA9-4DF9-B109-55FDFDCD2858}"/>
                    </a:ext>
                  </a:extLst>
                </p:cNvPr>
                <p:cNvSpPr/>
                <p:nvPr/>
              </p:nvSpPr>
              <p:spPr>
                <a:xfrm>
                  <a:off x="4213059" y="816864"/>
                  <a:ext cx="1889760" cy="1889760"/>
                </a:xfrm>
                <a:prstGeom prst="round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ADS1299</a:t>
                  </a:r>
                  <a:endParaRPr lang="en-AU" sz="2800" dirty="0"/>
                </a:p>
              </p:txBody>
            </p:sp>
            <p:grpSp>
              <p:nvGrpSpPr>
                <p:cNvPr id="58" name="Group 57">
                  <a:extLst>
                    <a:ext uri="{FF2B5EF4-FFF2-40B4-BE49-F238E27FC236}">
                      <a16:creationId xmlns:a16="http://schemas.microsoft.com/office/drawing/2014/main" id="{CA6944FF-1969-405A-9179-2A31203AEF4A}"/>
                    </a:ext>
                  </a:extLst>
                </p:cNvPr>
                <p:cNvGrpSpPr/>
                <p:nvPr/>
              </p:nvGrpSpPr>
              <p:grpSpPr>
                <a:xfrm>
                  <a:off x="6102819" y="1601724"/>
                  <a:ext cx="541821" cy="320040"/>
                  <a:chOff x="2945091" y="4169664"/>
                  <a:chExt cx="1621536" cy="320040"/>
                </a:xfrm>
              </p:grpSpPr>
              <p:cxnSp>
                <p:nvCxnSpPr>
                  <p:cNvPr id="66" name="Straight Connector 65">
                    <a:extLst>
                      <a:ext uri="{FF2B5EF4-FFF2-40B4-BE49-F238E27FC236}">
                        <a16:creationId xmlns:a16="http://schemas.microsoft.com/office/drawing/2014/main" id="{249BC237-113E-4DDD-B6D2-C4E975C59224}"/>
                      </a:ext>
                    </a:extLst>
                  </p:cNvPr>
                  <p:cNvCxnSpPr/>
                  <p:nvPr/>
                </p:nvCxnSpPr>
                <p:spPr>
                  <a:xfrm>
                    <a:off x="2945091" y="4169664"/>
                    <a:ext cx="1621536" cy="0"/>
                  </a:xfrm>
                  <a:prstGeom prst="line">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C037C88-44BF-4066-9506-B5C5EF83D839}"/>
                      </a:ext>
                    </a:extLst>
                  </p:cNvPr>
                  <p:cNvCxnSpPr/>
                  <p:nvPr/>
                </p:nvCxnSpPr>
                <p:spPr>
                  <a:xfrm>
                    <a:off x="2945091" y="4276344"/>
                    <a:ext cx="1621536" cy="0"/>
                  </a:xfrm>
                  <a:prstGeom prst="line">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3D99C9D-B759-4707-92D4-2C1E13F927F3}"/>
                      </a:ext>
                    </a:extLst>
                  </p:cNvPr>
                  <p:cNvCxnSpPr/>
                  <p:nvPr/>
                </p:nvCxnSpPr>
                <p:spPr>
                  <a:xfrm>
                    <a:off x="2945091" y="4489704"/>
                    <a:ext cx="1621536" cy="0"/>
                  </a:xfrm>
                  <a:prstGeom prst="line">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C368914-3A2F-48F9-BB75-8318C6AEF799}"/>
                      </a:ext>
                    </a:extLst>
                  </p:cNvPr>
                  <p:cNvCxnSpPr/>
                  <p:nvPr/>
                </p:nvCxnSpPr>
                <p:spPr>
                  <a:xfrm>
                    <a:off x="2945091" y="4383024"/>
                    <a:ext cx="1621536" cy="0"/>
                  </a:xfrm>
                  <a:prstGeom prst="line">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AA693AF4-CB42-4823-9905-5248B378B7C2}"/>
                    </a:ext>
                  </a:extLst>
                </p:cNvPr>
                <p:cNvSpPr txBox="1"/>
                <p:nvPr/>
              </p:nvSpPr>
              <p:spPr>
                <a:xfrm>
                  <a:off x="5562961" y="1948672"/>
                  <a:ext cx="1621536" cy="338554"/>
                </a:xfrm>
                <a:prstGeom prst="rect">
                  <a:avLst/>
                </a:prstGeom>
                <a:noFill/>
              </p:spPr>
              <p:txBody>
                <a:bodyPr wrap="square" rtlCol="0">
                  <a:spAutoFit/>
                </a:bodyPr>
                <a:lstStyle/>
                <a:p>
                  <a:pPr algn="ctr"/>
                  <a:r>
                    <a:rPr lang="en-US" sz="1600" dirty="0"/>
                    <a:t>SPI</a:t>
                  </a:r>
                  <a:endParaRPr lang="en-AU" sz="1600" dirty="0"/>
                </a:p>
              </p:txBody>
            </p:sp>
            <p:sp>
              <p:nvSpPr>
                <p:cNvPr id="60" name="Rectangle: Rounded Corners 59">
                  <a:extLst>
                    <a:ext uri="{FF2B5EF4-FFF2-40B4-BE49-F238E27FC236}">
                      <a16:creationId xmlns:a16="http://schemas.microsoft.com/office/drawing/2014/main" id="{4760D166-7564-487A-B0B2-DC93030E3D58}"/>
                    </a:ext>
                  </a:extLst>
                </p:cNvPr>
                <p:cNvSpPr/>
                <p:nvPr/>
              </p:nvSpPr>
              <p:spPr>
                <a:xfrm>
                  <a:off x="6644640" y="816864"/>
                  <a:ext cx="1889760" cy="1889760"/>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ATmega328P</a:t>
                  </a:r>
                  <a:endParaRPr lang="en-AU" dirty="0"/>
                </a:p>
              </p:txBody>
            </p:sp>
            <p:grpSp>
              <p:nvGrpSpPr>
                <p:cNvPr id="61" name="Group 60">
                  <a:extLst>
                    <a:ext uri="{FF2B5EF4-FFF2-40B4-BE49-F238E27FC236}">
                      <a16:creationId xmlns:a16="http://schemas.microsoft.com/office/drawing/2014/main" id="{12742619-3224-4974-A814-03522F2345D8}"/>
                    </a:ext>
                  </a:extLst>
                </p:cNvPr>
                <p:cNvGrpSpPr/>
                <p:nvPr/>
              </p:nvGrpSpPr>
              <p:grpSpPr>
                <a:xfrm>
                  <a:off x="8534400" y="1761744"/>
                  <a:ext cx="541821" cy="106680"/>
                  <a:chOff x="2945091" y="4169664"/>
                  <a:chExt cx="1621536" cy="106680"/>
                </a:xfrm>
              </p:grpSpPr>
              <p:cxnSp>
                <p:nvCxnSpPr>
                  <p:cNvPr id="64" name="Straight Connector 63">
                    <a:extLst>
                      <a:ext uri="{FF2B5EF4-FFF2-40B4-BE49-F238E27FC236}">
                        <a16:creationId xmlns:a16="http://schemas.microsoft.com/office/drawing/2014/main" id="{F3E21071-6B10-4148-AC06-3AE699522F15}"/>
                      </a:ext>
                    </a:extLst>
                  </p:cNvPr>
                  <p:cNvCxnSpPr/>
                  <p:nvPr/>
                </p:nvCxnSpPr>
                <p:spPr>
                  <a:xfrm>
                    <a:off x="2945091" y="4169664"/>
                    <a:ext cx="1621536" cy="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1D4BB0D-089C-4705-A3CF-DC545D61D502}"/>
                      </a:ext>
                    </a:extLst>
                  </p:cNvPr>
                  <p:cNvCxnSpPr/>
                  <p:nvPr/>
                </p:nvCxnSpPr>
                <p:spPr>
                  <a:xfrm>
                    <a:off x="2945091" y="4276344"/>
                    <a:ext cx="1621536" cy="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387CDE96-CB38-4228-8C54-B9DEBC15986F}"/>
                    </a:ext>
                  </a:extLst>
                </p:cNvPr>
                <p:cNvSpPr txBox="1"/>
                <p:nvPr/>
              </p:nvSpPr>
              <p:spPr>
                <a:xfrm>
                  <a:off x="7994542" y="1868424"/>
                  <a:ext cx="1621536" cy="338554"/>
                </a:xfrm>
                <a:prstGeom prst="rect">
                  <a:avLst/>
                </a:prstGeom>
                <a:noFill/>
              </p:spPr>
              <p:txBody>
                <a:bodyPr wrap="square" rtlCol="0">
                  <a:spAutoFit/>
                </a:bodyPr>
                <a:lstStyle/>
                <a:p>
                  <a:pPr algn="ctr"/>
                  <a:r>
                    <a:rPr lang="en-US" sz="1600" dirty="0"/>
                    <a:t>UART</a:t>
                  </a:r>
                  <a:endParaRPr lang="en-AU" sz="1600" dirty="0"/>
                </a:p>
              </p:txBody>
            </p:sp>
            <p:sp>
              <p:nvSpPr>
                <p:cNvPr id="63" name="Rectangle: Rounded Corners 62">
                  <a:extLst>
                    <a:ext uri="{FF2B5EF4-FFF2-40B4-BE49-F238E27FC236}">
                      <a16:creationId xmlns:a16="http://schemas.microsoft.com/office/drawing/2014/main" id="{8C65526B-9529-4E6B-A35E-52BDADCB6465}"/>
                    </a:ext>
                  </a:extLst>
                </p:cNvPr>
                <p:cNvSpPr/>
                <p:nvPr/>
              </p:nvSpPr>
              <p:spPr>
                <a:xfrm>
                  <a:off x="9074257" y="1229868"/>
                  <a:ext cx="1801007" cy="1170432"/>
                </a:xfrm>
                <a:prstGeom prst="roundRect">
                  <a:avLst/>
                </a:prstGeom>
                <a:solidFill>
                  <a:srgbClr val="FF8A1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Bluetooth Module</a:t>
                  </a:r>
                  <a:endParaRPr lang="en-AU" sz="2400" dirty="0"/>
                </a:p>
              </p:txBody>
            </p:sp>
          </p:grpSp>
          <p:pic>
            <p:nvPicPr>
              <p:cNvPr id="53" name="Graphic 52" descr="Wi Fi">
                <a:extLst>
                  <a:ext uri="{FF2B5EF4-FFF2-40B4-BE49-F238E27FC236}">
                    <a16:creationId xmlns:a16="http://schemas.microsoft.com/office/drawing/2014/main" id="{654B342D-2CFE-4507-977A-3DF1AB40C5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96405" flipH="1" flipV="1">
                <a:off x="10628740" y="2146898"/>
                <a:ext cx="914400" cy="914400"/>
              </a:xfrm>
              <a:prstGeom prst="rect">
                <a:avLst/>
              </a:prstGeom>
            </p:spPr>
          </p:pic>
        </p:grpSp>
        <p:sp>
          <p:nvSpPr>
            <p:cNvPr id="50" name="Rectangle 49">
              <a:extLst>
                <a:ext uri="{FF2B5EF4-FFF2-40B4-BE49-F238E27FC236}">
                  <a16:creationId xmlns:a16="http://schemas.microsoft.com/office/drawing/2014/main" id="{720C9B31-3D92-4526-AEAF-8E33390CE0FF}"/>
                </a:ext>
              </a:extLst>
            </p:cNvPr>
            <p:cNvSpPr/>
            <p:nvPr/>
          </p:nvSpPr>
          <p:spPr>
            <a:xfrm>
              <a:off x="4250727" y="1632737"/>
              <a:ext cx="6966857" cy="36401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a:p>
          </p:txBody>
        </p:sp>
        <p:sp>
          <p:nvSpPr>
            <p:cNvPr id="51" name="TextBox 50">
              <a:extLst>
                <a:ext uri="{FF2B5EF4-FFF2-40B4-BE49-F238E27FC236}">
                  <a16:creationId xmlns:a16="http://schemas.microsoft.com/office/drawing/2014/main" id="{95AC370F-25B0-49ED-B125-19FC41B6F6F3}"/>
                </a:ext>
              </a:extLst>
            </p:cNvPr>
            <p:cNvSpPr txBox="1"/>
            <p:nvPr/>
          </p:nvSpPr>
          <p:spPr>
            <a:xfrm>
              <a:off x="7882861" y="1615416"/>
              <a:ext cx="3334723" cy="338554"/>
            </a:xfrm>
            <a:prstGeom prst="rect">
              <a:avLst/>
            </a:prstGeom>
            <a:noFill/>
          </p:spPr>
          <p:txBody>
            <a:bodyPr wrap="square" rtlCol="0">
              <a:spAutoFit/>
            </a:bodyPr>
            <a:lstStyle/>
            <a:p>
              <a:pPr algn="r"/>
              <a:r>
                <a:rPr lang="en-US" sz="1600" dirty="0">
                  <a:solidFill>
                    <a:schemeClr val="bg2"/>
                  </a:solidFill>
                </a:rPr>
                <a:t>Data Acquisition Board</a:t>
              </a:r>
              <a:endParaRPr lang="en-AU" sz="1600" dirty="0">
                <a:solidFill>
                  <a:schemeClr val="bg2"/>
                </a:solidFill>
              </a:endParaRPr>
            </a:p>
          </p:txBody>
        </p:sp>
      </p:grpSp>
    </p:spTree>
    <p:extLst>
      <p:ext uri="{BB962C8B-B14F-4D97-AF65-F5344CB8AC3E}">
        <p14:creationId xmlns:p14="http://schemas.microsoft.com/office/powerpoint/2010/main" val="15608788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84735F04-DF86-4D6A-8662-27583892456A}"/>
              </a:ext>
            </a:extLst>
          </p:cNvPr>
          <p:cNvPicPr>
            <a:picLocks noChangeAspect="1"/>
          </p:cNvPicPr>
          <p:nvPr/>
        </p:nvPicPr>
        <p:blipFill rotWithShape="1">
          <a:blip r:embed="rId3">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pic>
        <p:nvPicPr>
          <p:cNvPr id="6" name="Picture 5" descr="A circuit board&#10;&#10;Description automatically generated">
            <a:extLst>
              <a:ext uri="{FF2B5EF4-FFF2-40B4-BE49-F238E27FC236}">
                <a16:creationId xmlns:a16="http://schemas.microsoft.com/office/drawing/2014/main" id="{CD5C3CD4-696E-4351-AF84-2CF6034612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2728" y="717434"/>
            <a:ext cx="7966544" cy="5737443"/>
          </a:xfrm>
          <a:prstGeom prst="rect">
            <a:avLst/>
          </a:prstGeom>
        </p:spPr>
      </p:pic>
    </p:spTree>
    <p:extLst>
      <p:ext uri="{BB962C8B-B14F-4D97-AF65-F5344CB8AC3E}">
        <p14:creationId xmlns:p14="http://schemas.microsoft.com/office/powerpoint/2010/main" val="11194789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B21A3CEA-FCE5-474D-AF4B-985817A27F1E}"/>
              </a:ext>
            </a:extLst>
          </p:cNvPr>
          <p:cNvPicPr>
            <a:picLocks noChangeAspect="1"/>
          </p:cNvPicPr>
          <p:nvPr/>
        </p:nvPicPr>
        <p:blipFill rotWithShape="1">
          <a:blip r:embed="rId3">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sp>
        <p:nvSpPr>
          <p:cNvPr id="25" name="Rectangle 24">
            <a:extLst>
              <a:ext uri="{FF2B5EF4-FFF2-40B4-BE49-F238E27FC236}">
                <a16:creationId xmlns:a16="http://schemas.microsoft.com/office/drawing/2014/main" id="{C47ED920-9C75-4721-9623-5CC538184C83}"/>
              </a:ext>
            </a:extLst>
          </p:cNvPr>
          <p:cNvSpPr/>
          <p:nvPr/>
        </p:nvSpPr>
        <p:spPr>
          <a:xfrm>
            <a:off x="4017559" y="552081"/>
            <a:ext cx="5084064" cy="5547360"/>
          </a:xfrm>
          <a:prstGeom prst="rect">
            <a:avLst/>
          </a:prstGeom>
          <a:solidFill>
            <a:srgbClr val="CCCCFF"/>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AU"/>
          </a:p>
        </p:txBody>
      </p:sp>
      <p:sp>
        <p:nvSpPr>
          <p:cNvPr id="26" name="Rectangle: Rounded Corners 25">
            <a:extLst>
              <a:ext uri="{FF2B5EF4-FFF2-40B4-BE49-F238E27FC236}">
                <a16:creationId xmlns:a16="http://schemas.microsoft.com/office/drawing/2014/main" id="{250CE271-695F-43C4-9A0A-424765431A04}"/>
              </a:ext>
            </a:extLst>
          </p:cNvPr>
          <p:cNvSpPr/>
          <p:nvPr/>
        </p:nvSpPr>
        <p:spPr>
          <a:xfrm>
            <a:off x="6504727" y="2181237"/>
            <a:ext cx="2048256" cy="137769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Main Function</a:t>
            </a:r>
            <a:endParaRPr lang="en-AU" sz="2800" dirty="0"/>
          </a:p>
        </p:txBody>
      </p:sp>
      <p:sp>
        <p:nvSpPr>
          <p:cNvPr id="27" name="Rectangle: Rounded Corners 26">
            <a:extLst>
              <a:ext uri="{FF2B5EF4-FFF2-40B4-BE49-F238E27FC236}">
                <a16:creationId xmlns:a16="http://schemas.microsoft.com/office/drawing/2014/main" id="{4506E0A0-CDB5-4B6C-89FA-01D4AC594C27}"/>
              </a:ext>
            </a:extLst>
          </p:cNvPr>
          <p:cNvSpPr/>
          <p:nvPr/>
        </p:nvSpPr>
        <p:spPr>
          <a:xfrm>
            <a:off x="6772951" y="4063377"/>
            <a:ext cx="1511808" cy="70713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ADS1299 Module</a:t>
            </a:r>
            <a:endParaRPr lang="en-AU" dirty="0"/>
          </a:p>
        </p:txBody>
      </p:sp>
      <p:sp>
        <p:nvSpPr>
          <p:cNvPr id="28" name="Rectangle: Rounded Corners 27">
            <a:extLst>
              <a:ext uri="{FF2B5EF4-FFF2-40B4-BE49-F238E27FC236}">
                <a16:creationId xmlns:a16="http://schemas.microsoft.com/office/drawing/2014/main" id="{373EE297-6D13-4AB3-8133-389E7DBD5F70}"/>
              </a:ext>
            </a:extLst>
          </p:cNvPr>
          <p:cNvSpPr/>
          <p:nvPr/>
        </p:nvSpPr>
        <p:spPr>
          <a:xfrm>
            <a:off x="4669831" y="5205615"/>
            <a:ext cx="1511808" cy="707136"/>
          </a:xfrm>
          <a:prstGeom prst="roundRect">
            <a:avLst/>
          </a:prstGeom>
          <a:solidFill>
            <a:srgbClr val="FF8A15"/>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SPI Hardware</a:t>
            </a:r>
            <a:endParaRPr lang="en-AU" dirty="0"/>
          </a:p>
        </p:txBody>
      </p:sp>
      <p:sp>
        <p:nvSpPr>
          <p:cNvPr id="29" name="Rectangle: Rounded Corners 28">
            <a:extLst>
              <a:ext uri="{FF2B5EF4-FFF2-40B4-BE49-F238E27FC236}">
                <a16:creationId xmlns:a16="http://schemas.microsoft.com/office/drawing/2014/main" id="{53DBFA29-FEF4-4358-B6CB-47BF18716E19}"/>
              </a:ext>
            </a:extLst>
          </p:cNvPr>
          <p:cNvSpPr/>
          <p:nvPr/>
        </p:nvSpPr>
        <p:spPr>
          <a:xfrm>
            <a:off x="6772951" y="969657"/>
            <a:ext cx="1511808" cy="70713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Serial Library</a:t>
            </a:r>
            <a:endParaRPr lang="en-AU" dirty="0"/>
          </a:p>
        </p:txBody>
      </p:sp>
      <p:sp>
        <p:nvSpPr>
          <p:cNvPr id="30" name="Rectangle: Rounded Corners 29">
            <a:extLst>
              <a:ext uri="{FF2B5EF4-FFF2-40B4-BE49-F238E27FC236}">
                <a16:creationId xmlns:a16="http://schemas.microsoft.com/office/drawing/2014/main" id="{BA3DB3C4-B7C5-4ECA-8B74-A3A75589B206}"/>
              </a:ext>
            </a:extLst>
          </p:cNvPr>
          <p:cNvSpPr/>
          <p:nvPr/>
        </p:nvSpPr>
        <p:spPr>
          <a:xfrm>
            <a:off x="6772951" y="5201805"/>
            <a:ext cx="1511808" cy="70713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SPI Library</a:t>
            </a:r>
            <a:endParaRPr lang="en-AU" dirty="0"/>
          </a:p>
        </p:txBody>
      </p:sp>
      <p:sp>
        <p:nvSpPr>
          <p:cNvPr id="31" name="Rectangle: Rounded Corners 30">
            <a:extLst>
              <a:ext uri="{FF2B5EF4-FFF2-40B4-BE49-F238E27FC236}">
                <a16:creationId xmlns:a16="http://schemas.microsoft.com/office/drawing/2014/main" id="{6C4523FE-E9D1-4364-A7AE-D4C5687D1AF4}"/>
              </a:ext>
            </a:extLst>
          </p:cNvPr>
          <p:cNvSpPr/>
          <p:nvPr/>
        </p:nvSpPr>
        <p:spPr>
          <a:xfrm>
            <a:off x="9991639" y="969657"/>
            <a:ext cx="1511808" cy="707136"/>
          </a:xfrm>
          <a:prstGeom prst="roundRect">
            <a:avLst/>
          </a:prstGeom>
          <a:solidFill>
            <a:srgbClr val="FF8A15"/>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Bluetooth Hardware</a:t>
            </a:r>
            <a:endParaRPr lang="en-AU" dirty="0"/>
          </a:p>
        </p:txBody>
      </p:sp>
      <p:sp>
        <p:nvSpPr>
          <p:cNvPr id="32" name="Rectangle 31">
            <a:extLst>
              <a:ext uri="{FF2B5EF4-FFF2-40B4-BE49-F238E27FC236}">
                <a16:creationId xmlns:a16="http://schemas.microsoft.com/office/drawing/2014/main" id="{BBA1E18E-B201-4B23-8D65-BB333F95C2CB}"/>
              </a:ext>
            </a:extLst>
          </p:cNvPr>
          <p:cNvSpPr/>
          <p:nvPr/>
        </p:nvSpPr>
        <p:spPr>
          <a:xfrm>
            <a:off x="4017559" y="564273"/>
            <a:ext cx="5084064" cy="316992"/>
          </a:xfrm>
          <a:prstGeom prst="rect">
            <a:avLst/>
          </a:prstGeom>
          <a:solidFill>
            <a:srgbClr val="CCCCFF"/>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r"/>
            <a:r>
              <a:rPr lang="en-US" dirty="0">
                <a:solidFill>
                  <a:schemeClr val="bg2"/>
                </a:solidFill>
              </a:rPr>
              <a:t>ATmega328P</a:t>
            </a:r>
            <a:endParaRPr lang="en-AU" dirty="0">
              <a:solidFill>
                <a:schemeClr val="bg2"/>
              </a:solidFill>
            </a:endParaRPr>
          </a:p>
        </p:txBody>
      </p:sp>
      <p:sp>
        <p:nvSpPr>
          <p:cNvPr id="33" name="Rectangle: Rounded Corners 32">
            <a:extLst>
              <a:ext uri="{FF2B5EF4-FFF2-40B4-BE49-F238E27FC236}">
                <a16:creationId xmlns:a16="http://schemas.microsoft.com/office/drawing/2014/main" id="{E2C7224A-99E2-4B96-9E5A-017B03EC5174}"/>
              </a:ext>
            </a:extLst>
          </p:cNvPr>
          <p:cNvSpPr/>
          <p:nvPr/>
        </p:nvSpPr>
        <p:spPr>
          <a:xfrm>
            <a:off x="1024423" y="4986159"/>
            <a:ext cx="1981200" cy="1146048"/>
          </a:xfrm>
          <a:prstGeom prst="round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ADS1299</a:t>
            </a:r>
            <a:endParaRPr lang="en-AU" dirty="0"/>
          </a:p>
        </p:txBody>
      </p:sp>
      <p:cxnSp>
        <p:nvCxnSpPr>
          <p:cNvPr id="34" name="Straight Arrow Connector 33">
            <a:extLst>
              <a:ext uri="{FF2B5EF4-FFF2-40B4-BE49-F238E27FC236}">
                <a16:creationId xmlns:a16="http://schemas.microsoft.com/office/drawing/2014/main" id="{D47863E0-ADF8-4136-A30E-3656D52B007F}"/>
              </a:ext>
            </a:extLst>
          </p:cNvPr>
          <p:cNvCxnSpPr>
            <a:stCxn id="27" idx="2"/>
            <a:endCxn id="30" idx="0"/>
          </p:cNvCxnSpPr>
          <p:nvPr/>
        </p:nvCxnSpPr>
        <p:spPr>
          <a:xfrm>
            <a:off x="7528855" y="4770513"/>
            <a:ext cx="0" cy="431292"/>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B8E81BA-7501-46AB-85F9-FDAE2B8CD2E5}"/>
              </a:ext>
            </a:extLst>
          </p:cNvPr>
          <p:cNvCxnSpPr>
            <a:stCxn id="26" idx="2"/>
            <a:endCxn id="27" idx="0"/>
          </p:cNvCxnSpPr>
          <p:nvPr/>
        </p:nvCxnSpPr>
        <p:spPr>
          <a:xfrm>
            <a:off x="7528855" y="3558933"/>
            <a:ext cx="0" cy="504444"/>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1650181-A480-47B0-998C-F3CA8A58594D}"/>
              </a:ext>
            </a:extLst>
          </p:cNvPr>
          <p:cNvCxnSpPr>
            <a:stCxn id="30" idx="1"/>
            <a:endCxn id="28" idx="3"/>
          </p:cNvCxnSpPr>
          <p:nvPr/>
        </p:nvCxnSpPr>
        <p:spPr>
          <a:xfrm flipH="1">
            <a:off x="6181639" y="5555373"/>
            <a:ext cx="591312" cy="3810"/>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5C861E5-0237-4ADA-8A3F-F950B62A6788}"/>
              </a:ext>
            </a:extLst>
          </p:cNvPr>
          <p:cNvCxnSpPr>
            <a:stCxn id="28" idx="1"/>
            <a:endCxn id="33" idx="3"/>
          </p:cNvCxnSpPr>
          <p:nvPr/>
        </p:nvCxnSpPr>
        <p:spPr>
          <a:xfrm flipH="1">
            <a:off x="3005623" y="5559183"/>
            <a:ext cx="1664208" cy="0"/>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D47442F-5946-428E-B2FE-011FA38CD3EB}"/>
              </a:ext>
            </a:extLst>
          </p:cNvPr>
          <p:cNvCxnSpPr>
            <a:stCxn id="26" idx="0"/>
            <a:endCxn id="29" idx="2"/>
          </p:cNvCxnSpPr>
          <p:nvPr/>
        </p:nvCxnSpPr>
        <p:spPr>
          <a:xfrm flipV="1">
            <a:off x="7528855" y="1676793"/>
            <a:ext cx="0" cy="50444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08DF914-0C50-4A10-BEC9-11DF14E325E6}"/>
              </a:ext>
            </a:extLst>
          </p:cNvPr>
          <p:cNvCxnSpPr>
            <a:stCxn id="29" idx="3"/>
            <a:endCxn id="31" idx="1"/>
          </p:cNvCxnSpPr>
          <p:nvPr/>
        </p:nvCxnSpPr>
        <p:spPr>
          <a:xfrm>
            <a:off x="8284759" y="1323225"/>
            <a:ext cx="17068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F662A7D-047B-45AE-BC0A-8D5B2AD31FB3}"/>
              </a:ext>
            </a:extLst>
          </p:cNvPr>
          <p:cNvSpPr txBox="1"/>
          <p:nvPr/>
        </p:nvSpPr>
        <p:spPr>
          <a:xfrm>
            <a:off x="2610907" y="5539609"/>
            <a:ext cx="1981200" cy="369332"/>
          </a:xfrm>
          <a:prstGeom prst="rect">
            <a:avLst/>
          </a:prstGeom>
          <a:noFill/>
        </p:spPr>
        <p:txBody>
          <a:bodyPr wrap="square" rtlCol="0">
            <a:spAutoFit/>
          </a:bodyPr>
          <a:lstStyle/>
          <a:p>
            <a:pPr algn="ctr"/>
            <a:r>
              <a:rPr lang="en-US" dirty="0"/>
              <a:t>SPI Bus</a:t>
            </a:r>
            <a:endParaRPr lang="en-AU" dirty="0"/>
          </a:p>
        </p:txBody>
      </p:sp>
      <p:sp>
        <p:nvSpPr>
          <p:cNvPr id="41" name="TextBox 40">
            <a:extLst>
              <a:ext uri="{FF2B5EF4-FFF2-40B4-BE49-F238E27FC236}">
                <a16:creationId xmlns:a16="http://schemas.microsoft.com/office/drawing/2014/main" id="{413A3043-2E2F-47FE-A2C0-4DFA248BFD8E}"/>
              </a:ext>
            </a:extLst>
          </p:cNvPr>
          <p:cNvSpPr txBox="1"/>
          <p:nvPr/>
        </p:nvSpPr>
        <p:spPr>
          <a:xfrm>
            <a:off x="8443255" y="1333369"/>
            <a:ext cx="1981200" cy="369332"/>
          </a:xfrm>
          <a:prstGeom prst="rect">
            <a:avLst/>
          </a:prstGeom>
          <a:noFill/>
        </p:spPr>
        <p:txBody>
          <a:bodyPr wrap="square" rtlCol="0">
            <a:spAutoFit/>
          </a:bodyPr>
          <a:lstStyle/>
          <a:p>
            <a:pPr algn="ctr"/>
            <a:r>
              <a:rPr lang="en-US" dirty="0"/>
              <a:t>UART</a:t>
            </a:r>
            <a:endParaRPr lang="en-AU" dirty="0"/>
          </a:p>
        </p:txBody>
      </p:sp>
      <p:sp>
        <p:nvSpPr>
          <p:cNvPr id="42" name="TextBox 41">
            <a:extLst>
              <a:ext uri="{FF2B5EF4-FFF2-40B4-BE49-F238E27FC236}">
                <a16:creationId xmlns:a16="http://schemas.microsoft.com/office/drawing/2014/main" id="{6E1E014E-A266-4C15-8B33-67FEE0A6BA24}"/>
              </a:ext>
            </a:extLst>
          </p:cNvPr>
          <p:cNvSpPr txBox="1"/>
          <p:nvPr/>
        </p:nvSpPr>
        <p:spPr>
          <a:xfrm>
            <a:off x="7038127" y="4801492"/>
            <a:ext cx="1981200" cy="369332"/>
          </a:xfrm>
          <a:prstGeom prst="rect">
            <a:avLst/>
          </a:prstGeom>
          <a:noFill/>
        </p:spPr>
        <p:txBody>
          <a:bodyPr wrap="square" rtlCol="0">
            <a:spAutoFit/>
          </a:bodyPr>
          <a:lstStyle/>
          <a:p>
            <a:pPr algn="ctr"/>
            <a:r>
              <a:rPr lang="en-US" dirty="0">
                <a:solidFill>
                  <a:schemeClr val="bg2"/>
                </a:solidFill>
              </a:rPr>
              <a:t>Direct</a:t>
            </a:r>
            <a:endParaRPr lang="en-AU" dirty="0">
              <a:solidFill>
                <a:schemeClr val="bg2"/>
              </a:solidFill>
            </a:endParaRPr>
          </a:p>
        </p:txBody>
      </p:sp>
      <p:sp>
        <p:nvSpPr>
          <p:cNvPr id="43" name="TextBox 42">
            <a:extLst>
              <a:ext uri="{FF2B5EF4-FFF2-40B4-BE49-F238E27FC236}">
                <a16:creationId xmlns:a16="http://schemas.microsoft.com/office/drawing/2014/main" id="{53C29D66-8B98-4762-9707-1C31EA557127}"/>
              </a:ext>
            </a:extLst>
          </p:cNvPr>
          <p:cNvSpPr txBox="1"/>
          <p:nvPr/>
        </p:nvSpPr>
        <p:spPr>
          <a:xfrm>
            <a:off x="7038127" y="3626489"/>
            <a:ext cx="1981200" cy="369332"/>
          </a:xfrm>
          <a:prstGeom prst="rect">
            <a:avLst/>
          </a:prstGeom>
          <a:noFill/>
        </p:spPr>
        <p:txBody>
          <a:bodyPr wrap="square" rtlCol="0">
            <a:spAutoFit/>
          </a:bodyPr>
          <a:lstStyle/>
          <a:p>
            <a:pPr algn="ctr"/>
            <a:r>
              <a:rPr lang="en-US" dirty="0">
                <a:solidFill>
                  <a:schemeClr val="bg2"/>
                </a:solidFill>
              </a:rPr>
              <a:t>Direct</a:t>
            </a:r>
            <a:endParaRPr lang="en-AU" dirty="0">
              <a:solidFill>
                <a:schemeClr val="bg2"/>
              </a:solidFill>
            </a:endParaRPr>
          </a:p>
        </p:txBody>
      </p:sp>
      <p:sp>
        <p:nvSpPr>
          <p:cNvPr id="44" name="TextBox 43">
            <a:extLst>
              <a:ext uri="{FF2B5EF4-FFF2-40B4-BE49-F238E27FC236}">
                <a16:creationId xmlns:a16="http://schemas.microsoft.com/office/drawing/2014/main" id="{4E87D61E-27F0-4B93-995A-1B3BB354961B}"/>
              </a:ext>
            </a:extLst>
          </p:cNvPr>
          <p:cNvSpPr txBox="1"/>
          <p:nvPr/>
        </p:nvSpPr>
        <p:spPr>
          <a:xfrm>
            <a:off x="7038127" y="1754492"/>
            <a:ext cx="1981200" cy="369332"/>
          </a:xfrm>
          <a:prstGeom prst="rect">
            <a:avLst/>
          </a:prstGeom>
          <a:noFill/>
        </p:spPr>
        <p:txBody>
          <a:bodyPr wrap="square" rtlCol="0">
            <a:spAutoFit/>
          </a:bodyPr>
          <a:lstStyle/>
          <a:p>
            <a:pPr algn="ctr"/>
            <a:r>
              <a:rPr lang="en-US" dirty="0">
                <a:solidFill>
                  <a:schemeClr val="bg2"/>
                </a:solidFill>
              </a:rPr>
              <a:t>Direct</a:t>
            </a:r>
            <a:endParaRPr lang="en-AU" dirty="0">
              <a:solidFill>
                <a:schemeClr val="bg2"/>
              </a:solidFill>
            </a:endParaRPr>
          </a:p>
        </p:txBody>
      </p:sp>
    </p:spTree>
    <p:extLst>
      <p:ext uri="{BB962C8B-B14F-4D97-AF65-F5344CB8AC3E}">
        <p14:creationId xmlns:p14="http://schemas.microsoft.com/office/powerpoint/2010/main" val="37164956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B21A3CEA-FCE5-474D-AF4B-985817A27F1E}"/>
              </a:ext>
            </a:extLst>
          </p:cNvPr>
          <p:cNvPicPr>
            <a:picLocks noChangeAspect="1"/>
          </p:cNvPicPr>
          <p:nvPr/>
        </p:nvPicPr>
        <p:blipFill rotWithShape="1">
          <a:blip r:embed="rId3">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sp>
        <p:nvSpPr>
          <p:cNvPr id="23" name="TextBox 22">
            <a:extLst>
              <a:ext uri="{FF2B5EF4-FFF2-40B4-BE49-F238E27FC236}">
                <a16:creationId xmlns:a16="http://schemas.microsoft.com/office/drawing/2014/main" id="{75EDE19C-1507-42D6-8C44-DACF4BA486E3}"/>
              </a:ext>
            </a:extLst>
          </p:cNvPr>
          <p:cNvSpPr txBox="1"/>
          <p:nvPr/>
        </p:nvSpPr>
        <p:spPr>
          <a:xfrm>
            <a:off x="2610902" y="5663742"/>
            <a:ext cx="1981200" cy="369332"/>
          </a:xfrm>
          <a:prstGeom prst="rect">
            <a:avLst/>
          </a:prstGeom>
          <a:noFill/>
        </p:spPr>
        <p:txBody>
          <a:bodyPr wrap="square" rtlCol="0">
            <a:spAutoFit/>
          </a:bodyPr>
          <a:lstStyle/>
          <a:p>
            <a:pPr algn="ctr"/>
            <a:r>
              <a:rPr lang="en-US" dirty="0"/>
              <a:t>PWM</a:t>
            </a:r>
            <a:endParaRPr lang="en-AU" dirty="0"/>
          </a:p>
        </p:txBody>
      </p:sp>
      <p:sp>
        <p:nvSpPr>
          <p:cNvPr id="24" name="Rectangle 23">
            <a:extLst>
              <a:ext uri="{FF2B5EF4-FFF2-40B4-BE49-F238E27FC236}">
                <a16:creationId xmlns:a16="http://schemas.microsoft.com/office/drawing/2014/main" id="{8DCCDD62-BDCD-4BB0-B2E0-74825BF11B06}"/>
              </a:ext>
            </a:extLst>
          </p:cNvPr>
          <p:cNvSpPr/>
          <p:nvPr/>
        </p:nvSpPr>
        <p:spPr>
          <a:xfrm>
            <a:off x="4017554" y="561914"/>
            <a:ext cx="5084064" cy="5547360"/>
          </a:xfrm>
          <a:prstGeom prst="rect">
            <a:avLst/>
          </a:prstGeom>
          <a:solidFill>
            <a:srgbClr val="CCCCFF"/>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AU"/>
          </a:p>
        </p:txBody>
      </p:sp>
      <p:sp>
        <p:nvSpPr>
          <p:cNvPr id="45" name="Rectangle: Rounded Corners 44">
            <a:extLst>
              <a:ext uri="{FF2B5EF4-FFF2-40B4-BE49-F238E27FC236}">
                <a16:creationId xmlns:a16="http://schemas.microsoft.com/office/drawing/2014/main" id="{A7DD79DC-E330-4703-9FAE-702907E3F28E}"/>
              </a:ext>
            </a:extLst>
          </p:cNvPr>
          <p:cNvSpPr/>
          <p:nvPr/>
        </p:nvSpPr>
        <p:spPr>
          <a:xfrm>
            <a:off x="6504722" y="2191070"/>
            <a:ext cx="2048256" cy="137769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Main Function</a:t>
            </a:r>
            <a:endParaRPr lang="en-AU" sz="2800" dirty="0"/>
          </a:p>
        </p:txBody>
      </p:sp>
      <p:sp>
        <p:nvSpPr>
          <p:cNvPr id="46" name="Rectangle: Rounded Corners 45">
            <a:extLst>
              <a:ext uri="{FF2B5EF4-FFF2-40B4-BE49-F238E27FC236}">
                <a16:creationId xmlns:a16="http://schemas.microsoft.com/office/drawing/2014/main" id="{91849CA8-C97C-45A5-8DCC-EF7AC752FDA7}"/>
              </a:ext>
            </a:extLst>
          </p:cNvPr>
          <p:cNvSpPr/>
          <p:nvPr/>
        </p:nvSpPr>
        <p:spPr>
          <a:xfrm>
            <a:off x="6772946" y="4073210"/>
            <a:ext cx="1511808" cy="79552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Feature Extraction  Module</a:t>
            </a:r>
            <a:endParaRPr lang="en-AU" dirty="0"/>
          </a:p>
        </p:txBody>
      </p:sp>
      <p:sp>
        <p:nvSpPr>
          <p:cNvPr id="47" name="Rectangle: Rounded Corners 46">
            <a:extLst>
              <a:ext uri="{FF2B5EF4-FFF2-40B4-BE49-F238E27FC236}">
                <a16:creationId xmlns:a16="http://schemas.microsoft.com/office/drawing/2014/main" id="{17DF4DBA-614C-49E0-BC42-B589E81D3E87}"/>
              </a:ext>
            </a:extLst>
          </p:cNvPr>
          <p:cNvSpPr/>
          <p:nvPr/>
        </p:nvSpPr>
        <p:spPr>
          <a:xfrm>
            <a:off x="6772946" y="979490"/>
            <a:ext cx="1511808" cy="70713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Serial Library</a:t>
            </a:r>
            <a:endParaRPr lang="en-AU" dirty="0"/>
          </a:p>
        </p:txBody>
      </p:sp>
      <p:sp>
        <p:nvSpPr>
          <p:cNvPr id="48" name="Rectangle: Rounded Corners 47">
            <a:extLst>
              <a:ext uri="{FF2B5EF4-FFF2-40B4-BE49-F238E27FC236}">
                <a16:creationId xmlns:a16="http://schemas.microsoft.com/office/drawing/2014/main" id="{63309502-3CAD-4D0B-9187-C4297948DAF9}"/>
              </a:ext>
            </a:extLst>
          </p:cNvPr>
          <p:cNvSpPr/>
          <p:nvPr/>
        </p:nvSpPr>
        <p:spPr>
          <a:xfrm>
            <a:off x="6772946" y="5325938"/>
            <a:ext cx="1511808" cy="70713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DCT Library</a:t>
            </a:r>
            <a:endParaRPr lang="en-AU" dirty="0"/>
          </a:p>
        </p:txBody>
      </p:sp>
      <p:sp>
        <p:nvSpPr>
          <p:cNvPr id="49" name="Rectangle: Rounded Corners 48">
            <a:extLst>
              <a:ext uri="{FF2B5EF4-FFF2-40B4-BE49-F238E27FC236}">
                <a16:creationId xmlns:a16="http://schemas.microsoft.com/office/drawing/2014/main" id="{E434AA43-3FA3-43E0-9158-91B7CCE26140}"/>
              </a:ext>
            </a:extLst>
          </p:cNvPr>
          <p:cNvSpPr/>
          <p:nvPr/>
        </p:nvSpPr>
        <p:spPr>
          <a:xfrm>
            <a:off x="9991634" y="979490"/>
            <a:ext cx="1511808" cy="707136"/>
          </a:xfrm>
          <a:prstGeom prst="roundRect">
            <a:avLst/>
          </a:prstGeom>
          <a:solidFill>
            <a:srgbClr val="FF8A15"/>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Bluetooth Hardware</a:t>
            </a:r>
            <a:endParaRPr lang="en-AU" dirty="0"/>
          </a:p>
        </p:txBody>
      </p:sp>
      <p:sp>
        <p:nvSpPr>
          <p:cNvPr id="50" name="Rectangle 49">
            <a:extLst>
              <a:ext uri="{FF2B5EF4-FFF2-40B4-BE49-F238E27FC236}">
                <a16:creationId xmlns:a16="http://schemas.microsoft.com/office/drawing/2014/main" id="{3BE4D444-1DDD-4EFA-A63F-3E7E20B1C743}"/>
              </a:ext>
            </a:extLst>
          </p:cNvPr>
          <p:cNvSpPr/>
          <p:nvPr/>
        </p:nvSpPr>
        <p:spPr>
          <a:xfrm>
            <a:off x="4017554" y="574106"/>
            <a:ext cx="5084064" cy="316992"/>
          </a:xfrm>
          <a:prstGeom prst="rect">
            <a:avLst/>
          </a:prstGeom>
          <a:solidFill>
            <a:srgbClr val="CCCCFF"/>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r"/>
            <a:r>
              <a:rPr lang="en-AU" dirty="0">
                <a:solidFill>
                  <a:schemeClr val="bg2"/>
                </a:solidFill>
              </a:rPr>
              <a:t>STM32F407VET6TR</a:t>
            </a:r>
          </a:p>
        </p:txBody>
      </p:sp>
      <p:sp>
        <p:nvSpPr>
          <p:cNvPr id="51" name="Rectangle: Rounded Corners 50">
            <a:extLst>
              <a:ext uri="{FF2B5EF4-FFF2-40B4-BE49-F238E27FC236}">
                <a16:creationId xmlns:a16="http://schemas.microsoft.com/office/drawing/2014/main" id="{C470A6A2-415F-4412-9B10-44100F647032}"/>
              </a:ext>
            </a:extLst>
          </p:cNvPr>
          <p:cNvSpPr/>
          <p:nvPr/>
        </p:nvSpPr>
        <p:spPr>
          <a:xfrm>
            <a:off x="1024418" y="5110292"/>
            <a:ext cx="1981200" cy="1146048"/>
          </a:xfrm>
          <a:prstGeom prst="roundRect">
            <a:avLst/>
          </a:prstGeom>
          <a:solidFill>
            <a:srgbClr val="FF8A1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Prosthetic Hand</a:t>
            </a:r>
            <a:endParaRPr lang="en-AU" dirty="0"/>
          </a:p>
        </p:txBody>
      </p:sp>
      <p:cxnSp>
        <p:nvCxnSpPr>
          <p:cNvPr id="52" name="Straight Arrow Connector 51">
            <a:extLst>
              <a:ext uri="{FF2B5EF4-FFF2-40B4-BE49-F238E27FC236}">
                <a16:creationId xmlns:a16="http://schemas.microsoft.com/office/drawing/2014/main" id="{67F788F9-6E26-4DB1-8904-A8B150481B34}"/>
              </a:ext>
            </a:extLst>
          </p:cNvPr>
          <p:cNvCxnSpPr>
            <a:cxnSpLocks/>
            <a:stCxn id="46" idx="2"/>
            <a:endCxn id="48" idx="0"/>
          </p:cNvCxnSpPr>
          <p:nvPr/>
        </p:nvCxnSpPr>
        <p:spPr>
          <a:xfrm>
            <a:off x="7528850" y="4868738"/>
            <a:ext cx="0" cy="457200"/>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850C23B-980B-4172-9C75-D0717E185FC2}"/>
              </a:ext>
            </a:extLst>
          </p:cNvPr>
          <p:cNvCxnSpPr>
            <a:cxnSpLocks/>
            <a:stCxn id="45" idx="2"/>
            <a:endCxn id="46" idx="0"/>
          </p:cNvCxnSpPr>
          <p:nvPr/>
        </p:nvCxnSpPr>
        <p:spPr>
          <a:xfrm>
            <a:off x="7528850" y="3568766"/>
            <a:ext cx="0" cy="504444"/>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6BFC450-FA5F-40F0-B755-E807C364512D}"/>
              </a:ext>
            </a:extLst>
          </p:cNvPr>
          <p:cNvCxnSpPr>
            <a:cxnSpLocks/>
            <a:stCxn id="69" idx="1"/>
            <a:endCxn id="51" idx="3"/>
          </p:cNvCxnSpPr>
          <p:nvPr/>
        </p:nvCxnSpPr>
        <p:spPr>
          <a:xfrm flipH="1">
            <a:off x="3005618" y="5683316"/>
            <a:ext cx="1584960" cy="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A7913488-269E-4686-836E-99B994CB586A}"/>
              </a:ext>
            </a:extLst>
          </p:cNvPr>
          <p:cNvCxnSpPr>
            <a:cxnSpLocks/>
            <a:stCxn id="45" idx="0"/>
            <a:endCxn id="47" idx="2"/>
          </p:cNvCxnSpPr>
          <p:nvPr/>
        </p:nvCxnSpPr>
        <p:spPr>
          <a:xfrm flipV="1">
            <a:off x="7528850" y="1686626"/>
            <a:ext cx="0" cy="504444"/>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9049E1E-9C14-417E-8B01-7CFBEB11E5BA}"/>
              </a:ext>
            </a:extLst>
          </p:cNvPr>
          <p:cNvCxnSpPr>
            <a:stCxn id="47" idx="3"/>
            <a:endCxn id="49" idx="1"/>
          </p:cNvCxnSpPr>
          <p:nvPr/>
        </p:nvCxnSpPr>
        <p:spPr>
          <a:xfrm>
            <a:off x="8284754" y="1333058"/>
            <a:ext cx="1706880" cy="0"/>
          </a:xfrm>
          <a:prstGeom prst="straightConnector1">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147B5589-CF78-4EB3-B3AE-29BDA1827C4B}"/>
              </a:ext>
            </a:extLst>
          </p:cNvPr>
          <p:cNvSpPr txBox="1"/>
          <p:nvPr/>
        </p:nvSpPr>
        <p:spPr>
          <a:xfrm>
            <a:off x="8443250" y="1343202"/>
            <a:ext cx="1981200" cy="369332"/>
          </a:xfrm>
          <a:prstGeom prst="rect">
            <a:avLst/>
          </a:prstGeom>
          <a:noFill/>
        </p:spPr>
        <p:txBody>
          <a:bodyPr wrap="square" rtlCol="0">
            <a:spAutoFit/>
          </a:bodyPr>
          <a:lstStyle/>
          <a:p>
            <a:pPr algn="ctr"/>
            <a:r>
              <a:rPr lang="en-US" dirty="0"/>
              <a:t>UART</a:t>
            </a:r>
            <a:endParaRPr lang="en-AU" dirty="0"/>
          </a:p>
        </p:txBody>
      </p:sp>
      <p:sp>
        <p:nvSpPr>
          <p:cNvPr id="58" name="TextBox 57">
            <a:extLst>
              <a:ext uri="{FF2B5EF4-FFF2-40B4-BE49-F238E27FC236}">
                <a16:creationId xmlns:a16="http://schemas.microsoft.com/office/drawing/2014/main" id="{390AC13A-8349-4397-A893-B0F53EECED53}"/>
              </a:ext>
            </a:extLst>
          </p:cNvPr>
          <p:cNvSpPr txBox="1"/>
          <p:nvPr/>
        </p:nvSpPr>
        <p:spPr>
          <a:xfrm>
            <a:off x="7038122" y="4925625"/>
            <a:ext cx="1981200" cy="369332"/>
          </a:xfrm>
          <a:prstGeom prst="rect">
            <a:avLst/>
          </a:prstGeom>
          <a:noFill/>
        </p:spPr>
        <p:txBody>
          <a:bodyPr wrap="square" rtlCol="0">
            <a:spAutoFit/>
          </a:bodyPr>
          <a:lstStyle/>
          <a:p>
            <a:pPr algn="ctr"/>
            <a:r>
              <a:rPr lang="en-US" dirty="0">
                <a:solidFill>
                  <a:schemeClr val="bg2"/>
                </a:solidFill>
              </a:rPr>
              <a:t>Direct</a:t>
            </a:r>
            <a:endParaRPr lang="en-AU" dirty="0">
              <a:solidFill>
                <a:schemeClr val="bg2"/>
              </a:solidFill>
            </a:endParaRPr>
          </a:p>
        </p:txBody>
      </p:sp>
      <p:sp>
        <p:nvSpPr>
          <p:cNvPr id="59" name="TextBox 58">
            <a:extLst>
              <a:ext uri="{FF2B5EF4-FFF2-40B4-BE49-F238E27FC236}">
                <a16:creationId xmlns:a16="http://schemas.microsoft.com/office/drawing/2014/main" id="{9E9EB5D3-86F7-4BAF-B2A5-EBD88D358084}"/>
              </a:ext>
            </a:extLst>
          </p:cNvPr>
          <p:cNvSpPr txBox="1"/>
          <p:nvPr/>
        </p:nvSpPr>
        <p:spPr>
          <a:xfrm>
            <a:off x="7038122" y="3636322"/>
            <a:ext cx="1981200" cy="369332"/>
          </a:xfrm>
          <a:prstGeom prst="rect">
            <a:avLst/>
          </a:prstGeom>
          <a:noFill/>
        </p:spPr>
        <p:txBody>
          <a:bodyPr wrap="square" rtlCol="0">
            <a:spAutoFit/>
          </a:bodyPr>
          <a:lstStyle/>
          <a:p>
            <a:pPr algn="ctr"/>
            <a:r>
              <a:rPr lang="en-US" dirty="0">
                <a:solidFill>
                  <a:schemeClr val="bg2"/>
                </a:solidFill>
              </a:rPr>
              <a:t>Direct</a:t>
            </a:r>
            <a:endParaRPr lang="en-AU" dirty="0">
              <a:solidFill>
                <a:schemeClr val="bg2"/>
              </a:solidFill>
            </a:endParaRPr>
          </a:p>
        </p:txBody>
      </p:sp>
      <p:sp>
        <p:nvSpPr>
          <p:cNvPr id="60" name="TextBox 59">
            <a:extLst>
              <a:ext uri="{FF2B5EF4-FFF2-40B4-BE49-F238E27FC236}">
                <a16:creationId xmlns:a16="http://schemas.microsoft.com/office/drawing/2014/main" id="{E5551EB8-0FA6-479F-9483-DFDD363AEE60}"/>
              </a:ext>
            </a:extLst>
          </p:cNvPr>
          <p:cNvSpPr txBox="1"/>
          <p:nvPr/>
        </p:nvSpPr>
        <p:spPr>
          <a:xfrm>
            <a:off x="7038122" y="1764325"/>
            <a:ext cx="1981200" cy="369332"/>
          </a:xfrm>
          <a:prstGeom prst="rect">
            <a:avLst/>
          </a:prstGeom>
          <a:noFill/>
        </p:spPr>
        <p:txBody>
          <a:bodyPr wrap="square" rtlCol="0">
            <a:spAutoFit/>
          </a:bodyPr>
          <a:lstStyle/>
          <a:p>
            <a:pPr algn="ctr"/>
            <a:r>
              <a:rPr lang="en-US" dirty="0">
                <a:solidFill>
                  <a:schemeClr val="bg2"/>
                </a:solidFill>
              </a:rPr>
              <a:t>Direct</a:t>
            </a:r>
            <a:endParaRPr lang="en-AU" dirty="0">
              <a:solidFill>
                <a:schemeClr val="bg2"/>
              </a:solidFill>
            </a:endParaRPr>
          </a:p>
        </p:txBody>
      </p:sp>
      <p:sp>
        <p:nvSpPr>
          <p:cNvPr id="61" name="Rectangle: Rounded Corners 60">
            <a:extLst>
              <a:ext uri="{FF2B5EF4-FFF2-40B4-BE49-F238E27FC236}">
                <a16:creationId xmlns:a16="http://schemas.microsoft.com/office/drawing/2014/main" id="{EFA3DA25-F7A8-4F06-BD71-D643957D9CE1}"/>
              </a:ext>
            </a:extLst>
          </p:cNvPr>
          <p:cNvSpPr/>
          <p:nvPr/>
        </p:nvSpPr>
        <p:spPr>
          <a:xfrm>
            <a:off x="4269776" y="2481892"/>
            <a:ext cx="1511808" cy="79552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Classification Module</a:t>
            </a:r>
            <a:endParaRPr lang="en-AU" dirty="0"/>
          </a:p>
        </p:txBody>
      </p:sp>
      <p:sp>
        <p:nvSpPr>
          <p:cNvPr id="62" name="Rectangle: Rounded Corners 61">
            <a:extLst>
              <a:ext uri="{FF2B5EF4-FFF2-40B4-BE49-F238E27FC236}">
                <a16:creationId xmlns:a16="http://schemas.microsoft.com/office/drawing/2014/main" id="{0894B034-B870-4768-97E5-6E00A630039E}"/>
              </a:ext>
            </a:extLst>
          </p:cNvPr>
          <p:cNvSpPr/>
          <p:nvPr/>
        </p:nvSpPr>
        <p:spPr>
          <a:xfrm>
            <a:off x="4269776" y="979490"/>
            <a:ext cx="1511808" cy="70713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SVM Library</a:t>
            </a:r>
            <a:endParaRPr lang="en-AU" dirty="0"/>
          </a:p>
        </p:txBody>
      </p:sp>
      <p:cxnSp>
        <p:nvCxnSpPr>
          <p:cNvPr id="63" name="Straight Arrow Connector 62">
            <a:extLst>
              <a:ext uri="{FF2B5EF4-FFF2-40B4-BE49-F238E27FC236}">
                <a16:creationId xmlns:a16="http://schemas.microsoft.com/office/drawing/2014/main" id="{FC962905-D572-4052-8E43-9E4EC6EACE71}"/>
              </a:ext>
            </a:extLst>
          </p:cNvPr>
          <p:cNvCxnSpPr>
            <a:cxnSpLocks/>
            <a:stCxn id="61" idx="0"/>
            <a:endCxn id="62" idx="2"/>
          </p:cNvCxnSpPr>
          <p:nvPr/>
        </p:nvCxnSpPr>
        <p:spPr>
          <a:xfrm flipV="1">
            <a:off x="5025680" y="1686626"/>
            <a:ext cx="0" cy="795266"/>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78DC574F-CABA-4B0D-9C53-5350C52FD401}"/>
              </a:ext>
            </a:extLst>
          </p:cNvPr>
          <p:cNvSpPr txBox="1"/>
          <p:nvPr/>
        </p:nvSpPr>
        <p:spPr>
          <a:xfrm>
            <a:off x="4431321" y="1889401"/>
            <a:ext cx="1981200" cy="369332"/>
          </a:xfrm>
          <a:prstGeom prst="rect">
            <a:avLst/>
          </a:prstGeom>
          <a:noFill/>
        </p:spPr>
        <p:txBody>
          <a:bodyPr wrap="square" rtlCol="0">
            <a:spAutoFit/>
          </a:bodyPr>
          <a:lstStyle/>
          <a:p>
            <a:pPr algn="ctr"/>
            <a:r>
              <a:rPr lang="en-US" dirty="0">
                <a:solidFill>
                  <a:schemeClr val="bg2"/>
                </a:solidFill>
              </a:rPr>
              <a:t>Direct</a:t>
            </a:r>
            <a:endParaRPr lang="en-AU" dirty="0">
              <a:solidFill>
                <a:schemeClr val="bg2"/>
              </a:solidFill>
            </a:endParaRPr>
          </a:p>
        </p:txBody>
      </p:sp>
      <p:cxnSp>
        <p:nvCxnSpPr>
          <p:cNvPr id="65" name="Straight Connector 64">
            <a:extLst>
              <a:ext uri="{FF2B5EF4-FFF2-40B4-BE49-F238E27FC236}">
                <a16:creationId xmlns:a16="http://schemas.microsoft.com/office/drawing/2014/main" id="{3929CAF6-61C8-4D8D-B8C9-87E3E241D0EC}"/>
              </a:ext>
            </a:extLst>
          </p:cNvPr>
          <p:cNvCxnSpPr>
            <a:stCxn id="61" idx="3"/>
            <a:endCxn id="45" idx="1"/>
          </p:cNvCxnSpPr>
          <p:nvPr/>
        </p:nvCxnSpPr>
        <p:spPr>
          <a:xfrm>
            <a:off x="5781584" y="2879656"/>
            <a:ext cx="723138" cy="262"/>
          </a:xfrm>
          <a:prstGeom prst="line">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A6C5631E-B1D2-4B71-9EC3-73A851B3A120}"/>
              </a:ext>
            </a:extLst>
          </p:cNvPr>
          <p:cNvSpPr txBox="1"/>
          <p:nvPr/>
        </p:nvSpPr>
        <p:spPr>
          <a:xfrm>
            <a:off x="5152553" y="2902123"/>
            <a:ext cx="1981200" cy="369332"/>
          </a:xfrm>
          <a:prstGeom prst="rect">
            <a:avLst/>
          </a:prstGeom>
          <a:noFill/>
        </p:spPr>
        <p:txBody>
          <a:bodyPr wrap="square" rtlCol="0">
            <a:spAutoFit/>
          </a:bodyPr>
          <a:lstStyle/>
          <a:p>
            <a:pPr algn="ctr"/>
            <a:r>
              <a:rPr lang="en-US" dirty="0">
                <a:solidFill>
                  <a:schemeClr val="bg2"/>
                </a:solidFill>
              </a:rPr>
              <a:t>Direct</a:t>
            </a:r>
            <a:endParaRPr lang="en-AU" dirty="0">
              <a:solidFill>
                <a:schemeClr val="bg2"/>
              </a:solidFill>
            </a:endParaRPr>
          </a:p>
        </p:txBody>
      </p:sp>
      <p:sp>
        <p:nvSpPr>
          <p:cNvPr id="67" name="Rectangle: Rounded Corners 66">
            <a:extLst>
              <a:ext uri="{FF2B5EF4-FFF2-40B4-BE49-F238E27FC236}">
                <a16:creationId xmlns:a16="http://schemas.microsoft.com/office/drawing/2014/main" id="{E5BADB06-BD1F-4B0C-81A8-7CA376D694EB}"/>
              </a:ext>
            </a:extLst>
          </p:cNvPr>
          <p:cNvSpPr/>
          <p:nvPr/>
        </p:nvSpPr>
        <p:spPr>
          <a:xfrm>
            <a:off x="4592102" y="4063030"/>
            <a:ext cx="1511808" cy="79552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Module</a:t>
            </a:r>
            <a:endParaRPr lang="en-AU" dirty="0"/>
          </a:p>
        </p:txBody>
      </p:sp>
      <p:cxnSp>
        <p:nvCxnSpPr>
          <p:cNvPr id="68" name="Straight Connector 67">
            <a:extLst>
              <a:ext uri="{FF2B5EF4-FFF2-40B4-BE49-F238E27FC236}">
                <a16:creationId xmlns:a16="http://schemas.microsoft.com/office/drawing/2014/main" id="{D6E5D8B3-134E-4764-BFCC-708506BA51E2}"/>
              </a:ext>
            </a:extLst>
          </p:cNvPr>
          <p:cNvCxnSpPr>
            <a:cxnSpLocks/>
          </p:cNvCxnSpPr>
          <p:nvPr/>
        </p:nvCxnSpPr>
        <p:spPr>
          <a:xfrm flipH="1">
            <a:off x="6053428" y="3528380"/>
            <a:ext cx="541210" cy="544830"/>
          </a:xfrm>
          <a:prstGeom prst="line">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F0190015-821F-4D19-AA85-25B2AEC38E74}"/>
              </a:ext>
            </a:extLst>
          </p:cNvPr>
          <p:cNvSpPr/>
          <p:nvPr/>
        </p:nvSpPr>
        <p:spPr>
          <a:xfrm>
            <a:off x="4590578" y="5329748"/>
            <a:ext cx="1511808" cy="707136"/>
          </a:xfrm>
          <a:prstGeom prst="roundRect">
            <a:avLst/>
          </a:prstGeom>
          <a:solidFill>
            <a:srgbClr val="FF8A15"/>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PWM Hardware</a:t>
            </a:r>
            <a:endParaRPr lang="en-AU" dirty="0"/>
          </a:p>
        </p:txBody>
      </p:sp>
      <p:cxnSp>
        <p:nvCxnSpPr>
          <p:cNvPr id="70" name="Straight Arrow Connector 69">
            <a:extLst>
              <a:ext uri="{FF2B5EF4-FFF2-40B4-BE49-F238E27FC236}">
                <a16:creationId xmlns:a16="http://schemas.microsoft.com/office/drawing/2014/main" id="{2E0417CE-0640-41D8-AFDE-D1E87CDB720A}"/>
              </a:ext>
            </a:extLst>
          </p:cNvPr>
          <p:cNvCxnSpPr>
            <a:cxnSpLocks/>
            <a:stCxn id="67" idx="2"/>
            <a:endCxn id="69" idx="0"/>
          </p:cNvCxnSpPr>
          <p:nvPr/>
        </p:nvCxnSpPr>
        <p:spPr>
          <a:xfrm flipH="1">
            <a:off x="5346482" y="4858558"/>
            <a:ext cx="1524" cy="47119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BB28AAFB-8170-48E8-AB3C-FA12FFC1318E}"/>
              </a:ext>
            </a:extLst>
          </p:cNvPr>
          <p:cNvSpPr txBox="1"/>
          <p:nvPr/>
        </p:nvSpPr>
        <p:spPr>
          <a:xfrm>
            <a:off x="4834418" y="4925625"/>
            <a:ext cx="1981200" cy="369332"/>
          </a:xfrm>
          <a:prstGeom prst="rect">
            <a:avLst/>
          </a:prstGeom>
          <a:noFill/>
        </p:spPr>
        <p:txBody>
          <a:bodyPr wrap="square" rtlCol="0">
            <a:spAutoFit/>
          </a:bodyPr>
          <a:lstStyle/>
          <a:p>
            <a:pPr algn="ctr"/>
            <a:r>
              <a:rPr lang="en-US" dirty="0">
                <a:solidFill>
                  <a:schemeClr val="bg2"/>
                </a:solidFill>
              </a:rPr>
              <a:t>Direct</a:t>
            </a:r>
            <a:endParaRPr lang="en-AU" dirty="0">
              <a:solidFill>
                <a:schemeClr val="bg2"/>
              </a:solidFill>
            </a:endParaRPr>
          </a:p>
        </p:txBody>
      </p:sp>
      <p:sp>
        <p:nvSpPr>
          <p:cNvPr id="72" name="TextBox 71">
            <a:extLst>
              <a:ext uri="{FF2B5EF4-FFF2-40B4-BE49-F238E27FC236}">
                <a16:creationId xmlns:a16="http://schemas.microsoft.com/office/drawing/2014/main" id="{9E79386A-FDEC-4559-8987-6E78D9F0EABF}"/>
              </a:ext>
            </a:extLst>
          </p:cNvPr>
          <p:cNvSpPr txBox="1"/>
          <p:nvPr/>
        </p:nvSpPr>
        <p:spPr>
          <a:xfrm>
            <a:off x="4999010" y="3507020"/>
            <a:ext cx="1981200" cy="369332"/>
          </a:xfrm>
          <a:prstGeom prst="rect">
            <a:avLst/>
          </a:prstGeom>
          <a:noFill/>
        </p:spPr>
        <p:txBody>
          <a:bodyPr wrap="square" rtlCol="0">
            <a:spAutoFit/>
          </a:bodyPr>
          <a:lstStyle/>
          <a:p>
            <a:pPr algn="ctr"/>
            <a:r>
              <a:rPr lang="en-US" dirty="0">
                <a:solidFill>
                  <a:schemeClr val="bg2"/>
                </a:solidFill>
              </a:rPr>
              <a:t>Direct</a:t>
            </a:r>
            <a:endParaRPr lang="en-AU" dirty="0">
              <a:solidFill>
                <a:schemeClr val="bg2"/>
              </a:solidFill>
            </a:endParaRPr>
          </a:p>
        </p:txBody>
      </p:sp>
    </p:spTree>
    <p:extLst>
      <p:ext uri="{BB962C8B-B14F-4D97-AF65-F5344CB8AC3E}">
        <p14:creationId xmlns:p14="http://schemas.microsoft.com/office/powerpoint/2010/main" val="20728337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B21A3CEA-FCE5-474D-AF4B-985817A27F1E}"/>
              </a:ext>
            </a:extLst>
          </p:cNvPr>
          <p:cNvPicPr>
            <a:picLocks noChangeAspect="1"/>
          </p:cNvPicPr>
          <p:nvPr/>
        </p:nvPicPr>
        <p:blipFill rotWithShape="1">
          <a:blip r:embed="rId3">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cxnSp>
        <p:nvCxnSpPr>
          <p:cNvPr id="3" name="Straight Connector 2">
            <a:extLst>
              <a:ext uri="{FF2B5EF4-FFF2-40B4-BE49-F238E27FC236}">
                <a16:creationId xmlns:a16="http://schemas.microsoft.com/office/drawing/2014/main" id="{6D350856-B3FF-4D20-BFF6-39EC32D0BD31}"/>
              </a:ext>
            </a:extLst>
          </p:cNvPr>
          <p:cNvCxnSpPr/>
          <p:nvPr/>
        </p:nvCxnSpPr>
        <p:spPr>
          <a:xfrm>
            <a:off x="560439" y="2045110"/>
            <a:ext cx="1111045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EAC9888-1351-4125-BF31-7E2023A219A6}"/>
              </a:ext>
            </a:extLst>
          </p:cNvPr>
          <p:cNvCxnSpPr>
            <a:cxnSpLocks/>
          </p:cNvCxnSpPr>
          <p:nvPr/>
        </p:nvCxnSpPr>
        <p:spPr>
          <a:xfrm flipH="1" flipV="1">
            <a:off x="2209801" y="1411249"/>
            <a:ext cx="1" cy="481994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ACA93C8-9BEF-4027-B9CE-31A8C6E096B7}"/>
              </a:ext>
            </a:extLst>
          </p:cNvPr>
          <p:cNvSpPr txBox="1"/>
          <p:nvPr/>
        </p:nvSpPr>
        <p:spPr>
          <a:xfrm>
            <a:off x="2320413" y="1504335"/>
            <a:ext cx="9350468" cy="369332"/>
          </a:xfrm>
          <a:prstGeom prst="rect">
            <a:avLst/>
          </a:prstGeom>
          <a:noFill/>
        </p:spPr>
        <p:txBody>
          <a:bodyPr wrap="square" rtlCol="0">
            <a:spAutoFit/>
          </a:bodyPr>
          <a:lstStyle/>
          <a:p>
            <a:r>
              <a:rPr lang="en-US" dirty="0"/>
              <a:t>Dec                    Jan                    Feb                    Mar                    Apr                    May                    Jun</a:t>
            </a:r>
            <a:endParaRPr lang="en-AU" dirty="0"/>
          </a:p>
        </p:txBody>
      </p:sp>
      <p:sp>
        <p:nvSpPr>
          <p:cNvPr id="38" name="TextBox 37">
            <a:extLst>
              <a:ext uri="{FF2B5EF4-FFF2-40B4-BE49-F238E27FC236}">
                <a16:creationId xmlns:a16="http://schemas.microsoft.com/office/drawing/2014/main" id="{C809B918-73AD-45A2-A671-13F0A29BA54D}"/>
              </a:ext>
            </a:extLst>
          </p:cNvPr>
          <p:cNvSpPr txBox="1"/>
          <p:nvPr/>
        </p:nvSpPr>
        <p:spPr>
          <a:xfrm>
            <a:off x="285751" y="2216554"/>
            <a:ext cx="732503" cy="369332"/>
          </a:xfrm>
          <a:prstGeom prst="rect">
            <a:avLst/>
          </a:prstGeom>
          <a:noFill/>
        </p:spPr>
        <p:txBody>
          <a:bodyPr wrap="square" rtlCol="0">
            <a:spAutoFit/>
          </a:bodyPr>
          <a:lstStyle/>
          <a:p>
            <a:r>
              <a:rPr lang="en-US"/>
              <a:t>DAQ</a:t>
            </a:r>
            <a:endParaRPr lang="en-AU" dirty="0"/>
          </a:p>
        </p:txBody>
      </p:sp>
      <p:sp>
        <p:nvSpPr>
          <p:cNvPr id="7" name="Rectangle: Rounded Corners 6">
            <a:extLst>
              <a:ext uri="{FF2B5EF4-FFF2-40B4-BE49-F238E27FC236}">
                <a16:creationId xmlns:a16="http://schemas.microsoft.com/office/drawing/2014/main" id="{E6DDAE22-8F24-4407-B006-ECC955721AE3}"/>
              </a:ext>
            </a:extLst>
          </p:cNvPr>
          <p:cNvSpPr/>
          <p:nvPr/>
        </p:nvSpPr>
        <p:spPr>
          <a:xfrm>
            <a:off x="2320413" y="2204264"/>
            <a:ext cx="1720644" cy="36928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TextBox 39">
            <a:extLst>
              <a:ext uri="{FF2B5EF4-FFF2-40B4-BE49-F238E27FC236}">
                <a16:creationId xmlns:a16="http://schemas.microsoft.com/office/drawing/2014/main" id="{AAFB51CE-8D74-49AF-8C6B-F860B0D738A5}"/>
              </a:ext>
            </a:extLst>
          </p:cNvPr>
          <p:cNvSpPr txBox="1"/>
          <p:nvPr/>
        </p:nvSpPr>
        <p:spPr>
          <a:xfrm>
            <a:off x="285136" y="2950293"/>
            <a:ext cx="1466237" cy="369332"/>
          </a:xfrm>
          <a:prstGeom prst="rect">
            <a:avLst/>
          </a:prstGeom>
          <a:noFill/>
        </p:spPr>
        <p:txBody>
          <a:bodyPr wrap="square" rtlCol="0">
            <a:spAutoFit/>
          </a:bodyPr>
          <a:lstStyle/>
          <a:p>
            <a:r>
              <a:rPr lang="en-US" dirty="0"/>
              <a:t>Classification</a:t>
            </a:r>
            <a:endParaRPr lang="en-AU" dirty="0"/>
          </a:p>
        </p:txBody>
      </p:sp>
      <p:sp>
        <p:nvSpPr>
          <p:cNvPr id="41" name="Rectangle: Rounded Corners 40">
            <a:extLst>
              <a:ext uri="{FF2B5EF4-FFF2-40B4-BE49-F238E27FC236}">
                <a16:creationId xmlns:a16="http://schemas.microsoft.com/office/drawing/2014/main" id="{2F77032B-476A-442E-87A4-3CB986CF27C0}"/>
              </a:ext>
            </a:extLst>
          </p:cNvPr>
          <p:cNvSpPr/>
          <p:nvPr/>
        </p:nvSpPr>
        <p:spPr>
          <a:xfrm>
            <a:off x="2320412" y="2930631"/>
            <a:ext cx="4532671" cy="36928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TextBox 42">
            <a:extLst>
              <a:ext uri="{FF2B5EF4-FFF2-40B4-BE49-F238E27FC236}">
                <a16:creationId xmlns:a16="http://schemas.microsoft.com/office/drawing/2014/main" id="{D70F0134-A52E-4E82-A085-ED7E0B9522E6}"/>
              </a:ext>
            </a:extLst>
          </p:cNvPr>
          <p:cNvSpPr txBox="1"/>
          <p:nvPr/>
        </p:nvSpPr>
        <p:spPr>
          <a:xfrm>
            <a:off x="285136" y="3684032"/>
            <a:ext cx="1466237" cy="646331"/>
          </a:xfrm>
          <a:prstGeom prst="rect">
            <a:avLst/>
          </a:prstGeom>
          <a:noFill/>
        </p:spPr>
        <p:txBody>
          <a:bodyPr wrap="square" rtlCol="0">
            <a:spAutoFit/>
          </a:bodyPr>
          <a:lstStyle/>
          <a:p>
            <a:r>
              <a:rPr lang="en-US" dirty="0"/>
              <a:t>System Integration</a:t>
            </a:r>
            <a:endParaRPr lang="en-AU" dirty="0"/>
          </a:p>
        </p:txBody>
      </p:sp>
      <p:sp>
        <p:nvSpPr>
          <p:cNvPr id="44" name="Rectangle: Rounded Corners 43">
            <a:extLst>
              <a:ext uri="{FF2B5EF4-FFF2-40B4-BE49-F238E27FC236}">
                <a16:creationId xmlns:a16="http://schemas.microsoft.com/office/drawing/2014/main" id="{5A5BC7A9-26D2-4555-9C4D-E587B2B348F5}"/>
              </a:ext>
            </a:extLst>
          </p:cNvPr>
          <p:cNvSpPr/>
          <p:nvPr/>
        </p:nvSpPr>
        <p:spPr>
          <a:xfrm>
            <a:off x="6866612" y="3822552"/>
            <a:ext cx="2798495" cy="36928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TextBox 72">
            <a:extLst>
              <a:ext uri="{FF2B5EF4-FFF2-40B4-BE49-F238E27FC236}">
                <a16:creationId xmlns:a16="http://schemas.microsoft.com/office/drawing/2014/main" id="{104163A9-265D-4B6B-9BB7-709766656608}"/>
              </a:ext>
            </a:extLst>
          </p:cNvPr>
          <p:cNvSpPr txBox="1"/>
          <p:nvPr/>
        </p:nvSpPr>
        <p:spPr>
          <a:xfrm>
            <a:off x="285136" y="4694770"/>
            <a:ext cx="1466237" cy="646331"/>
          </a:xfrm>
          <a:prstGeom prst="rect">
            <a:avLst/>
          </a:prstGeom>
          <a:noFill/>
        </p:spPr>
        <p:txBody>
          <a:bodyPr wrap="square" rtlCol="0">
            <a:spAutoFit/>
          </a:bodyPr>
          <a:lstStyle/>
          <a:p>
            <a:r>
              <a:rPr lang="en-US" dirty="0"/>
              <a:t>Scope Expansion?</a:t>
            </a:r>
            <a:endParaRPr lang="en-AU" dirty="0"/>
          </a:p>
        </p:txBody>
      </p:sp>
      <p:sp>
        <p:nvSpPr>
          <p:cNvPr id="74" name="Rectangle: Rounded Corners 73">
            <a:extLst>
              <a:ext uri="{FF2B5EF4-FFF2-40B4-BE49-F238E27FC236}">
                <a16:creationId xmlns:a16="http://schemas.microsoft.com/office/drawing/2014/main" id="{0500FEDF-D875-4A85-8800-BA8B0212A26A}"/>
              </a:ext>
            </a:extLst>
          </p:cNvPr>
          <p:cNvSpPr/>
          <p:nvPr/>
        </p:nvSpPr>
        <p:spPr>
          <a:xfrm>
            <a:off x="9714779" y="4833290"/>
            <a:ext cx="1639858" cy="36928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TextBox 74">
            <a:extLst>
              <a:ext uri="{FF2B5EF4-FFF2-40B4-BE49-F238E27FC236}">
                <a16:creationId xmlns:a16="http://schemas.microsoft.com/office/drawing/2014/main" id="{529398C2-BC11-4C93-9C79-91669517D4B8}"/>
              </a:ext>
            </a:extLst>
          </p:cNvPr>
          <p:cNvSpPr txBox="1"/>
          <p:nvPr/>
        </p:nvSpPr>
        <p:spPr>
          <a:xfrm>
            <a:off x="268751" y="5861864"/>
            <a:ext cx="1814052" cy="369332"/>
          </a:xfrm>
          <a:prstGeom prst="rect">
            <a:avLst/>
          </a:prstGeom>
          <a:noFill/>
        </p:spPr>
        <p:txBody>
          <a:bodyPr wrap="square" rtlCol="0">
            <a:spAutoFit/>
          </a:bodyPr>
          <a:lstStyle/>
          <a:p>
            <a:r>
              <a:rPr lang="en-US" dirty="0"/>
              <a:t>Documentation</a:t>
            </a:r>
            <a:endParaRPr lang="en-AU" dirty="0"/>
          </a:p>
        </p:txBody>
      </p:sp>
      <p:sp>
        <p:nvSpPr>
          <p:cNvPr id="76" name="Rectangle: Rounded Corners 75">
            <a:extLst>
              <a:ext uri="{FF2B5EF4-FFF2-40B4-BE49-F238E27FC236}">
                <a16:creationId xmlns:a16="http://schemas.microsoft.com/office/drawing/2014/main" id="{37FAC7AA-0F6D-4E78-A405-515601DDA1DC}"/>
              </a:ext>
            </a:extLst>
          </p:cNvPr>
          <p:cNvSpPr/>
          <p:nvPr/>
        </p:nvSpPr>
        <p:spPr>
          <a:xfrm>
            <a:off x="2332137" y="5855802"/>
            <a:ext cx="9022499" cy="36928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9" name="Straight Arrow Connector 8">
            <a:extLst>
              <a:ext uri="{FF2B5EF4-FFF2-40B4-BE49-F238E27FC236}">
                <a16:creationId xmlns:a16="http://schemas.microsoft.com/office/drawing/2014/main" id="{A3A02BC9-179A-4CCA-B40D-EC915F4EE552}"/>
              </a:ext>
            </a:extLst>
          </p:cNvPr>
          <p:cNvCxnSpPr/>
          <p:nvPr/>
        </p:nvCxnSpPr>
        <p:spPr>
          <a:xfrm>
            <a:off x="7043895" y="2411604"/>
            <a:ext cx="0" cy="141094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28AA5AE-277B-4BC3-9338-65A9D2C6EAD2}"/>
              </a:ext>
            </a:extLst>
          </p:cNvPr>
          <p:cNvCxnSpPr>
            <a:cxnSpLocks/>
            <a:endCxn id="7" idx="3"/>
          </p:cNvCxnSpPr>
          <p:nvPr/>
        </p:nvCxnSpPr>
        <p:spPr>
          <a:xfrm flipH="1">
            <a:off x="4041057" y="2388909"/>
            <a:ext cx="304554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CBBBFCA-1126-4F6E-8758-D1F2580F4169}"/>
              </a:ext>
            </a:extLst>
          </p:cNvPr>
          <p:cNvCxnSpPr>
            <a:cxnSpLocks/>
          </p:cNvCxnSpPr>
          <p:nvPr/>
        </p:nvCxnSpPr>
        <p:spPr>
          <a:xfrm flipH="1">
            <a:off x="6619565" y="3120429"/>
            <a:ext cx="42433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7EBACD6D-91A0-4D41-9E4D-7A093BFED58E}"/>
              </a:ext>
            </a:extLst>
          </p:cNvPr>
          <p:cNvCxnSpPr>
            <a:cxnSpLocks/>
          </p:cNvCxnSpPr>
          <p:nvPr/>
        </p:nvCxnSpPr>
        <p:spPr>
          <a:xfrm>
            <a:off x="9823380" y="3971925"/>
            <a:ext cx="0" cy="73894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8C3421E-736B-4150-90F1-D911394C050D}"/>
              </a:ext>
            </a:extLst>
          </p:cNvPr>
          <p:cNvCxnSpPr>
            <a:cxnSpLocks/>
          </p:cNvCxnSpPr>
          <p:nvPr/>
        </p:nvCxnSpPr>
        <p:spPr>
          <a:xfrm flipH="1">
            <a:off x="9399050" y="4008745"/>
            <a:ext cx="42433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01835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a:extLst>
              <a:ext uri="{FF2B5EF4-FFF2-40B4-BE49-F238E27FC236}">
                <a16:creationId xmlns:a16="http://schemas.microsoft.com/office/drawing/2014/main" id="{CF51AF1F-9992-46A8-A593-C680004CB444}"/>
              </a:ext>
            </a:extLst>
          </p:cNvPr>
          <p:cNvGrpSpPr/>
          <p:nvPr/>
        </p:nvGrpSpPr>
        <p:grpSpPr>
          <a:xfrm flipH="1">
            <a:off x="1239471" y="1452185"/>
            <a:ext cx="8874859" cy="5405815"/>
            <a:chOff x="2859860" y="1206902"/>
            <a:chExt cx="8915899" cy="5430813"/>
          </a:xfrm>
        </p:grpSpPr>
        <p:grpSp>
          <p:nvGrpSpPr>
            <p:cNvPr id="64" name="Group 63">
              <a:extLst>
                <a:ext uri="{FF2B5EF4-FFF2-40B4-BE49-F238E27FC236}">
                  <a16:creationId xmlns:a16="http://schemas.microsoft.com/office/drawing/2014/main" id="{D75EEEF6-B9A7-4FF4-B755-E034C7A4C9DD}"/>
                </a:ext>
              </a:extLst>
            </p:cNvPr>
            <p:cNvGrpSpPr/>
            <p:nvPr/>
          </p:nvGrpSpPr>
          <p:grpSpPr>
            <a:xfrm>
              <a:off x="6942182" y="1206902"/>
              <a:ext cx="4833577" cy="5430813"/>
              <a:chOff x="6942182" y="1206902"/>
              <a:chExt cx="4833577" cy="5430813"/>
            </a:xfrm>
          </p:grpSpPr>
          <p:grpSp>
            <p:nvGrpSpPr>
              <p:cNvPr id="13" name="Group 12">
                <a:extLst>
                  <a:ext uri="{FF2B5EF4-FFF2-40B4-BE49-F238E27FC236}">
                    <a16:creationId xmlns:a16="http://schemas.microsoft.com/office/drawing/2014/main" id="{A3A9D417-2DE1-4589-AE72-6EC025FD435A}"/>
                  </a:ext>
                </a:extLst>
              </p:cNvPr>
              <p:cNvGrpSpPr/>
              <p:nvPr/>
            </p:nvGrpSpPr>
            <p:grpSpPr>
              <a:xfrm>
                <a:off x="6942182" y="1206902"/>
                <a:ext cx="4833577" cy="5430813"/>
                <a:chOff x="235005" y="1149083"/>
                <a:chExt cx="4833577" cy="5430813"/>
              </a:xfrm>
            </p:grpSpPr>
            <p:sp>
              <p:nvSpPr>
                <p:cNvPr id="6" name="Arc 5">
                  <a:extLst>
                    <a:ext uri="{FF2B5EF4-FFF2-40B4-BE49-F238E27FC236}">
                      <a16:creationId xmlns:a16="http://schemas.microsoft.com/office/drawing/2014/main" id="{800D71B0-7279-4592-877C-74722671FF9E}"/>
                    </a:ext>
                  </a:extLst>
                </p:cNvPr>
                <p:cNvSpPr/>
                <p:nvPr/>
              </p:nvSpPr>
              <p:spPr>
                <a:xfrm rot="15300000">
                  <a:off x="3009901" y="3765690"/>
                  <a:ext cx="1885950" cy="1885950"/>
                </a:xfrm>
                <a:prstGeom prst="arc">
                  <a:avLst>
                    <a:gd name="adj1" fmla="val 16200000"/>
                    <a:gd name="adj2" fmla="val 20264814"/>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en-AU"/>
                </a:p>
              </p:txBody>
            </p:sp>
            <p:sp>
              <p:nvSpPr>
                <p:cNvPr id="7" name="Arc 6">
                  <a:extLst>
                    <a:ext uri="{FF2B5EF4-FFF2-40B4-BE49-F238E27FC236}">
                      <a16:creationId xmlns:a16="http://schemas.microsoft.com/office/drawing/2014/main" id="{09EDB69E-0A75-4E3F-B381-461B234B3E79}"/>
                    </a:ext>
                  </a:extLst>
                </p:cNvPr>
                <p:cNvSpPr/>
                <p:nvPr/>
              </p:nvSpPr>
              <p:spPr>
                <a:xfrm rot="13824396">
                  <a:off x="3182632" y="2427594"/>
                  <a:ext cx="1885950" cy="1885950"/>
                </a:xfrm>
                <a:prstGeom prst="arc">
                  <a:avLst>
                    <a:gd name="adj1" fmla="val 16200000"/>
                    <a:gd name="adj2" fmla="val 20264814"/>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en-AU"/>
                </a:p>
              </p:txBody>
            </p:sp>
            <p:sp>
              <p:nvSpPr>
                <p:cNvPr id="8" name="Arc 7">
                  <a:extLst>
                    <a:ext uri="{FF2B5EF4-FFF2-40B4-BE49-F238E27FC236}">
                      <a16:creationId xmlns:a16="http://schemas.microsoft.com/office/drawing/2014/main" id="{DDA98F96-4998-4174-9B73-B5EAAE81555C}"/>
                    </a:ext>
                  </a:extLst>
                </p:cNvPr>
                <p:cNvSpPr/>
                <p:nvPr/>
              </p:nvSpPr>
              <p:spPr>
                <a:xfrm rot="9091276">
                  <a:off x="1904121" y="1149083"/>
                  <a:ext cx="1885950" cy="1885950"/>
                </a:xfrm>
                <a:prstGeom prst="arc">
                  <a:avLst>
                    <a:gd name="adj1" fmla="val 16200000"/>
                    <a:gd name="adj2" fmla="val 20264814"/>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en-AU"/>
                </a:p>
              </p:txBody>
            </p:sp>
            <p:sp>
              <p:nvSpPr>
                <p:cNvPr id="9" name="Arc 8">
                  <a:extLst>
                    <a:ext uri="{FF2B5EF4-FFF2-40B4-BE49-F238E27FC236}">
                      <a16:creationId xmlns:a16="http://schemas.microsoft.com/office/drawing/2014/main" id="{670B3709-E534-42FC-A94B-70D7A13CA725}"/>
                    </a:ext>
                  </a:extLst>
                </p:cNvPr>
                <p:cNvSpPr/>
                <p:nvPr/>
              </p:nvSpPr>
              <p:spPr>
                <a:xfrm rot="6465702">
                  <a:off x="442126" y="1603163"/>
                  <a:ext cx="1885950" cy="1885950"/>
                </a:xfrm>
                <a:prstGeom prst="arc">
                  <a:avLst>
                    <a:gd name="adj1" fmla="val 16200000"/>
                    <a:gd name="adj2" fmla="val 20264814"/>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en-AU"/>
                </a:p>
              </p:txBody>
            </p:sp>
            <p:sp>
              <p:nvSpPr>
                <p:cNvPr id="10" name="Arc 9">
                  <a:extLst>
                    <a:ext uri="{FF2B5EF4-FFF2-40B4-BE49-F238E27FC236}">
                      <a16:creationId xmlns:a16="http://schemas.microsoft.com/office/drawing/2014/main" id="{FE80D773-F5DF-4F28-A081-6A8402D64F23}"/>
                    </a:ext>
                  </a:extLst>
                </p:cNvPr>
                <p:cNvSpPr/>
                <p:nvPr/>
              </p:nvSpPr>
              <p:spPr>
                <a:xfrm rot="2900769">
                  <a:off x="235005" y="3455987"/>
                  <a:ext cx="1885950" cy="1885950"/>
                </a:xfrm>
                <a:prstGeom prst="arc">
                  <a:avLst>
                    <a:gd name="adj1" fmla="val 14315967"/>
                    <a:gd name="adj2" fmla="val 20071581"/>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en-AU"/>
                </a:p>
              </p:txBody>
            </p:sp>
            <p:sp>
              <p:nvSpPr>
                <p:cNvPr id="11" name="Arc 10">
                  <a:extLst>
                    <a:ext uri="{FF2B5EF4-FFF2-40B4-BE49-F238E27FC236}">
                      <a16:creationId xmlns:a16="http://schemas.microsoft.com/office/drawing/2014/main" id="{65948925-D230-4A0F-AFB2-B3CF3679A6BB}"/>
                    </a:ext>
                  </a:extLst>
                </p:cNvPr>
                <p:cNvSpPr/>
                <p:nvPr/>
              </p:nvSpPr>
              <p:spPr>
                <a:xfrm rot="20209664">
                  <a:off x="1438914" y="4693946"/>
                  <a:ext cx="1885950" cy="1885950"/>
                </a:xfrm>
                <a:prstGeom prst="arc">
                  <a:avLst>
                    <a:gd name="adj1" fmla="val 16200000"/>
                    <a:gd name="adj2" fmla="val 20264814"/>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en-AU"/>
                </a:p>
              </p:txBody>
            </p:sp>
            <p:sp>
              <p:nvSpPr>
                <p:cNvPr id="12" name="Oval 11">
                  <a:extLst>
                    <a:ext uri="{FF2B5EF4-FFF2-40B4-BE49-F238E27FC236}">
                      <a16:creationId xmlns:a16="http://schemas.microsoft.com/office/drawing/2014/main" id="{F1AA922E-CAF0-4556-80D2-58649769E567}"/>
                    </a:ext>
                  </a:extLst>
                </p:cNvPr>
                <p:cNvSpPr/>
                <p:nvPr/>
              </p:nvSpPr>
              <p:spPr>
                <a:xfrm>
                  <a:off x="2400060" y="3569119"/>
                  <a:ext cx="496927" cy="496927"/>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3" name="Group 22">
                <a:extLst>
                  <a:ext uri="{FF2B5EF4-FFF2-40B4-BE49-F238E27FC236}">
                    <a16:creationId xmlns:a16="http://schemas.microsoft.com/office/drawing/2014/main" id="{DFE40AA2-AB9C-4397-A347-D58498319EB1}"/>
                  </a:ext>
                </a:extLst>
              </p:cNvPr>
              <p:cNvGrpSpPr/>
              <p:nvPr/>
            </p:nvGrpSpPr>
            <p:grpSpPr>
              <a:xfrm>
                <a:off x="9981563" y="2519569"/>
                <a:ext cx="602777" cy="496680"/>
                <a:chOff x="4321427" y="2766457"/>
                <a:chExt cx="602777" cy="496680"/>
              </a:xfrm>
            </p:grpSpPr>
            <p:cxnSp>
              <p:nvCxnSpPr>
                <p:cNvPr id="15" name="Straight Connector 14">
                  <a:extLst>
                    <a:ext uri="{FF2B5EF4-FFF2-40B4-BE49-F238E27FC236}">
                      <a16:creationId xmlns:a16="http://schemas.microsoft.com/office/drawing/2014/main" id="{99C7E0B3-B01D-48B1-90A3-C3C9B55626DD}"/>
                    </a:ext>
                  </a:extLst>
                </p:cNvPr>
                <p:cNvCxnSpPr/>
                <p:nvPr/>
              </p:nvCxnSpPr>
              <p:spPr>
                <a:xfrm flipV="1">
                  <a:off x="4321427" y="2917674"/>
                  <a:ext cx="345463" cy="345463"/>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6A2FD33-BC37-4593-B0E9-16D13630A10E}"/>
                    </a:ext>
                  </a:extLst>
                </p:cNvPr>
                <p:cNvCxnSpPr>
                  <a:cxnSpLocks/>
                </p:cNvCxnSpPr>
                <p:nvPr/>
              </p:nvCxnSpPr>
              <p:spPr>
                <a:xfrm flipV="1">
                  <a:off x="4411716" y="2858053"/>
                  <a:ext cx="36073" cy="32339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C330E87-A2A9-4079-808C-BDFBD7FDD63A}"/>
                    </a:ext>
                  </a:extLst>
                </p:cNvPr>
                <p:cNvCxnSpPr>
                  <a:cxnSpLocks/>
                </p:cNvCxnSpPr>
                <p:nvPr/>
              </p:nvCxnSpPr>
              <p:spPr>
                <a:xfrm flipH="1">
                  <a:off x="4600189" y="3010453"/>
                  <a:ext cx="32401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752CCB4-1C96-4A79-B353-42AAC8903655}"/>
                    </a:ext>
                  </a:extLst>
                </p:cNvPr>
                <p:cNvCxnSpPr>
                  <a:cxnSpLocks/>
                </p:cNvCxnSpPr>
                <p:nvPr/>
              </p:nvCxnSpPr>
              <p:spPr>
                <a:xfrm flipH="1">
                  <a:off x="4647161" y="2766457"/>
                  <a:ext cx="48704" cy="21202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3387FBAB-BC1E-40B6-8209-CE93B13370BA}"/>
                  </a:ext>
                </a:extLst>
              </p:cNvPr>
              <p:cNvGrpSpPr/>
              <p:nvPr/>
            </p:nvGrpSpPr>
            <p:grpSpPr>
              <a:xfrm rot="3882855">
                <a:off x="10131894" y="3956581"/>
                <a:ext cx="602777" cy="496680"/>
                <a:chOff x="4321427" y="2766457"/>
                <a:chExt cx="602777" cy="496680"/>
              </a:xfrm>
            </p:grpSpPr>
            <p:cxnSp>
              <p:nvCxnSpPr>
                <p:cNvPr id="25" name="Straight Connector 24">
                  <a:extLst>
                    <a:ext uri="{FF2B5EF4-FFF2-40B4-BE49-F238E27FC236}">
                      <a16:creationId xmlns:a16="http://schemas.microsoft.com/office/drawing/2014/main" id="{4D0B08FE-8370-497D-AAB9-2B3067B7C958}"/>
                    </a:ext>
                  </a:extLst>
                </p:cNvPr>
                <p:cNvCxnSpPr/>
                <p:nvPr/>
              </p:nvCxnSpPr>
              <p:spPr>
                <a:xfrm flipV="1">
                  <a:off x="4321427" y="2917674"/>
                  <a:ext cx="345463" cy="345463"/>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910FD28-09C4-48BA-B775-89113BFE466C}"/>
                    </a:ext>
                  </a:extLst>
                </p:cNvPr>
                <p:cNvCxnSpPr>
                  <a:cxnSpLocks/>
                </p:cNvCxnSpPr>
                <p:nvPr/>
              </p:nvCxnSpPr>
              <p:spPr>
                <a:xfrm flipV="1">
                  <a:off x="4411716" y="2858053"/>
                  <a:ext cx="36073" cy="32339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109ABFD-11FA-4A50-9B23-7E478489D9EE}"/>
                    </a:ext>
                  </a:extLst>
                </p:cNvPr>
                <p:cNvCxnSpPr>
                  <a:cxnSpLocks/>
                </p:cNvCxnSpPr>
                <p:nvPr/>
              </p:nvCxnSpPr>
              <p:spPr>
                <a:xfrm flipH="1">
                  <a:off x="4600189" y="3010453"/>
                  <a:ext cx="32401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C9C27B5-ABAA-4891-814A-B7CAD07E81B1}"/>
                    </a:ext>
                  </a:extLst>
                </p:cNvPr>
                <p:cNvCxnSpPr>
                  <a:cxnSpLocks/>
                </p:cNvCxnSpPr>
                <p:nvPr/>
              </p:nvCxnSpPr>
              <p:spPr>
                <a:xfrm flipH="1">
                  <a:off x="4647161" y="2766457"/>
                  <a:ext cx="48704" cy="21202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8ACBB988-637B-48B8-829E-6C1823D4D995}"/>
                  </a:ext>
                </a:extLst>
              </p:cNvPr>
              <p:cNvGrpSpPr/>
              <p:nvPr/>
            </p:nvGrpSpPr>
            <p:grpSpPr>
              <a:xfrm rot="5968868">
                <a:off x="9649117" y="5090366"/>
                <a:ext cx="602777" cy="496680"/>
                <a:chOff x="4321427" y="2766457"/>
                <a:chExt cx="602777" cy="496680"/>
              </a:xfrm>
            </p:grpSpPr>
            <p:cxnSp>
              <p:nvCxnSpPr>
                <p:cNvPr id="30" name="Straight Connector 29">
                  <a:extLst>
                    <a:ext uri="{FF2B5EF4-FFF2-40B4-BE49-F238E27FC236}">
                      <a16:creationId xmlns:a16="http://schemas.microsoft.com/office/drawing/2014/main" id="{D641EF4D-E79F-41B4-833F-12795A374F57}"/>
                    </a:ext>
                  </a:extLst>
                </p:cNvPr>
                <p:cNvCxnSpPr/>
                <p:nvPr/>
              </p:nvCxnSpPr>
              <p:spPr>
                <a:xfrm flipV="1">
                  <a:off x="4321427" y="2917674"/>
                  <a:ext cx="345463" cy="345463"/>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71A43FC-0AC3-4167-810D-67A813604ACE}"/>
                    </a:ext>
                  </a:extLst>
                </p:cNvPr>
                <p:cNvCxnSpPr>
                  <a:cxnSpLocks/>
                </p:cNvCxnSpPr>
                <p:nvPr/>
              </p:nvCxnSpPr>
              <p:spPr>
                <a:xfrm flipV="1">
                  <a:off x="4411716" y="2858053"/>
                  <a:ext cx="36073" cy="32339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CAA916B-7C9D-4D3A-927B-69434A6D06C1}"/>
                    </a:ext>
                  </a:extLst>
                </p:cNvPr>
                <p:cNvCxnSpPr>
                  <a:cxnSpLocks/>
                </p:cNvCxnSpPr>
                <p:nvPr/>
              </p:nvCxnSpPr>
              <p:spPr>
                <a:xfrm flipH="1">
                  <a:off x="4600189" y="3010453"/>
                  <a:ext cx="32401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320EAFF-208B-48A3-A8AE-8B047D26D36F}"/>
                    </a:ext>
                  </a:extLst>
                </p:cNvPr>
                <p:cNvCxnSpPr>
                  <a:cxnSpLocks/>
                </p:cNvCxnSpPr>
                <p:nvPr/>
              </p:nvCxnSpPr>
              <p:spPr>
                <a:xfrm flipH="1">
                  <a:off x="4647161" y="2766457"/>
                  <a:ext cx="48704" cy="21202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15E5E089-04C6-4360-B11B-51EDA203A312}"/>
                  </a:ext>
                </a:extLst>
              </p:cNvPr>
              <p:cNvGrpSpPr/>
              <p:nvPr/>
            </p:nvGrpSpPr>
            <p:grpSpPr>
              <a:xfrm rot="12344735">
                <a:off x="8095172" y="4639075"/>
                <a:ext cx="602777" cy="496680"/>
                <a:chOff x="4321427" y="2766457"/>
                <a:chExt cx="602777" cy="496680"/>
              </a:xfrm>
            </p:grpSpPr>
            <p:cxnSp>
              <p:nvCxnSpPr>
                <p:cNvPr id="35" name="Straight Connector 34">
                  <a:extLst>
                    <a:ext uri="{FF2B5EF4-FFF2-40B4-BE49-F238E27FC236}">
                      <a16:creationId xmlns:a16="http://schemas.microsoft.com/office/drawing/2014/main" id="{E227FA8D-4562-4498-A683-04F08A7FE78F}"/>
                    </a:ext>
                  </a:extLst>
                </p:cNvPr>
                <p:cNvCxnSpPr/>
                <p:nvPr/>
              </p:nvCxnSpPr>
              <p:spPr>
                <a:xfrm flipV="1">
                  <a:off x="4321427" y="2917674"/>
                  <a:ext cx="345463" cy="345463"/>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00C69AD-1AEE-4B0C-978B-A49CCBED1DB6}"/>
                    </a:ext>
                  </a:extLst>
                </p:cNvPr>
                <p:cNvCxnSpPr>
                  <a:cxnSpLocks/>
                </p:cNvCxnSpPr>
                <p:nvPr/>
              </p:nvCxnSpPr>
              <p:spPr>
                <a:xfrm flipV="1">
                  <a:off x="4411716" y="2858053"/>
                  <a:ext cx="36073" cy="32339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3B2ED15-6311-4427-89D0-43C279555737}"/>
                    </a:ext>
                  </a:extLst>
                </p:cNvPr>
                <p:cNvCxnSpPr>
                  <a:cxnSpLocks/>
                </p:cNvCxnSpPr>
                <p:nvPr/>
              </p:nvCxnSpPr>
              <p:spPr>
                <a:xfrm flipH="1">
                  <a:off x="4600189" y="3010453"/>
                  <a:ext cx="32401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F090676-0F01-4DFC-B895-75735EEF51E9}"/>
                    </a:ext>
                  </a:extLst>
                </p:cNvPr>
                <p:cNvCxnSpPr>
                  <a:cxnSpLocks/>
                </p:cNvCxnSpPr>
                <p:nvPr/>
              </p:nvCxnSpPr>
              <p:spPr>
                <a:xfrm flipH="1">
                  <a:off x="4647161" y="2766457"/>
                  <a:ext cx="48704" cy="21202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B537BD28-D2E5-4101-9D30-01027EF13911}"/>
                  </a:ext>
                </a:extLst>
              </p:cNvPr>
              <p:cNvGrpSpPr/>
              <p:nvPr/>
            </p:nvGrpSpPr>
            <p:grpSpPr>
              <a:xfrm rot="12600000">
                <a:off x="7498534" y="3363943"/>
                <a:ext cx="602777" cy="496680"/>
                <a:chOff x="4321427" y="2766457"/>
                <a:chExt cx="602777" cy="496680"/>
              </a:xfrm>
            </p:grpSpPr>
            <p:cxnSp>
              <p:nvCxnSpPr>
                <p:cNvPr id="40" name="Straight Connector 39">
                  <a:extLst>
                    <a:ext uri="{FF2B5EF4-FFF2-40B4-BE49-F238E27FC236}">
                      <a16:creationId xmlns:a16="http://schemas.microsoft.com/office/drawing/2014/main" id="{C264EEF4-2C9B-4A6A-B58E-585E4BADE708}"/>
                    </a:ext>
                  </a:extLst>
                </p:cNvPr>
                <p:cNvCxnSpPr/>
                <p:nvPr/>
              </p:nvCxnSpPr>
              <p:spPr>
                <a:xfrm flipV="1">
                  <a:off x="4321427" y="2917674"/>
                  <a:ext cx="345463" cy="345463"/>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FC990B8-8399-4034-A4A2-DD679E5BDBA5}"/>
                    </a:ext>
                  </a:extLst>
                </p:cNvPr>
                <p:cNvCxnSpPr>
                  <a:cxnSpLocks/>
                </p:cNvCxnSpPr>
                <p:nvPr/>
              </p:nvCxnSpPr>
              <p:spPr>
                <a:xfrm flipV="1">
                  <a:off x="4411716" y="2858053"/>
                  <a:ext cx="36073" cy="32339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D630911-EC0F-4FFE-8780-6768EB28EDA5}"/>
                    </a:ext>
                  </a:extLst>
                </p:cNvPr>
                <p:cNvCxnSpPr>
                  <a:cxnSpLocks/>
                </p:cNvCxnSpPr>
                <p:nvPr/>
              </p:nvCxnSpPr>
              <p:spPr>
                <a:xfrm flipH="1">
                  <a:off x="4600189" y="3010453"/>
                  <a:ext cx="32401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2114EDC-B37C-42EE-AF7D-6A4E46A1BCA4}"/>
                    </a:ext>
                  </a:extLst>
                </p:cNvPr>
                <p:cNvCxnSpPr>
                  <a:cxnSpLocks/>
                </p:cNvCxnSpPr>
                <p:nvPr/>
              </p:nvCxnSpPr>
              <p:spPr>
                <a:xfrm flipH="1">
                  <a:off x="4647161" y="2766457"/>
                  <a:ext cx="48704" cy="21202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9C6C2DB7-624D-4264-9DED-375AC7ABF3EF}"/>
                  </a:ext>
                </a:extLst>
              </p:cNvPr>
              <p:cNvGrpSpPr/>
              <p:nvPr/>
            </p:nvGrpSpPr>
            <p:grpSpPr>
              <a:xfrm rot="18614487">
                <a:off x="8682605" y="2286024"/>
                <a:ext cx="602777" cy="496680"/>
                <a:chOff x="4321427" y="2766457"/>
                <a:chExt cx="602777" cy="496680"/>
              </a:xfrm>
            </p:grpSpPr>
            <p:cxnSp>
              <p:nvCxnSpPr>
                <p:cNvPr id="45" name="Straight Connector 44">
                  <a:extLst>
                    <a:ext uri="{FF2B5EF4-FFF2-40B4-BE49-F238E27FC236}">
                      <a16:creationId xmlns:a16="http://schemas.microsoft.com/office/drawing/2014/main" id="{FC05C4F1-8973-4EF9-A1D5-DCD3BD1D6276}"/>
                    </a:ext>
                  </a:extLst>
                </p:cNvPr>
                <p:cNvCxnSpPr/>
                <p:nvPr/>
              </p:nvCxnSpPr>
              <p:spPr>
                <a:xfrm flipV="1">
                  <a:off x="4321427" y="2917674"/>
                  <a:ext cx="345463" cy="345463"/>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274C1BD-0C74-40E4-AF7F-0535847A024D}"/>
                    </a:ext>
                  </a:extLst>
                </p:cNvPr>
                <p:cNvCxnSpPr>
                  <a:cxnSpLocks/>
                </p:cNvCxnSpPr>
                <p:nvPr/>
              </p:nvCxnSpPr>
              <p:spPr>
                <a:xfrm flipV="1">
                  <a:off x="4411716" y="2858053"/>
                  <a:ext cx="36073" cy="32339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D03F2E7-32C8-4B4B-B33B-073B94592DE4}"/>
                    </a:ext>
                  </a:extLst>
                </p:cNvPr>
                <p:cNvCxnSpPr>
                  <a:cxnSpLocks/>
                </p:cNvCxnSpPr>
                <p:nvPr/>
              </p:nvCxnSpPr>
              <p:spPr>
                <a:xfrm flipH="1">
                  <a:off x="4600189" y="3010453"/>
                  <a:ext cx="32401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17CD221-DD61-4591-9F22-E783B687F5FE}"/>
                    </a:ext>
                  </a:extLst>
                </p:cNvPr>
                <p:cNvCxnSpPr>
                  <a:cxnSpLocks/>
                </p:cNvCxnSpPr>
                <p:nvPr/>
              </p:nvCxnSpPr>
              <p:spPr>
                <a:xfrm flipH="1">
                  <a:off x="4647161" y="2766457"/>
                  <a:ext cx="48704" cy="21202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52" name="Group 51">
              <a:extLst>
                <a:ext uri="{FF2B5EF4-FFF2-40B4-BE49-F238E27FC236}">
                  <a16:creationId xmlns:a16="http://schemas.microsoft.com/office/drawing/2014/main" id="{A9783373-5BD5-41A8-B4E2-CC8299A7A41E}"/>
                </a:ext>
              </a:extLst>
            </p:cNvPr>
            <p:cNvGrpSpPr/>
            <p:nvPr/>
          </p:nvGrpSpPr>
          <p:grpSpPr>
            <a:xfrm>
              <a:off x="6166863" y="2348606"/>
              <a:ext cx="1216024" cy="510702"/>
              <a:chOff x="3158592" y="2519569"/>
              <a:chExt cx="2522324" cy="1107369"/>
            </a:xfrm>
          </p:grpSpPr>
          <p:sp>
            <p:nvSpPr>
              <p:cNvPr id="50" name="Flowchart: Terminator 49">
                <a:extLst>
                  <a:ext uri="{FF2B5EF4-FFF2-40B4-BE49-F238E27FC236}">
                    <a16:creationId xmlns:a16="http://schemas.microsoft.com/office/drawing/2014/main" id="{2D22B693-808C-4A47-B32A-E87B691F5AA3}"/>
                  </a:ext>
                </a:extLst>
              </p:cNvPr>
              <p:cNvSpPr/>
              <p:nvPr/>
            </p:nvSpPr>
            <p:spPr>
              <a:xfrm>
                <a:off x="3447288" y="2519569"/>
                <a:ext cx="1954408" cy="1107369"/>
              </a:xfrm>
              <a:prstGeom prst="flowChartTerminator">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Rectangle 50">
                <a:extLst>
                  <a:ext uri="{FF2B5EF4-FFF2-40B4-BE49-F238E27FC236}">
                    <a16:creationId xmlns:a16="http://schemas.microsoft.com/office/drawing/2014/main" id="{ED588EAC-F1BF-433E-9C0B-009AA2160C66}"/>
                  </a:ext>
                </a:extLst>
              </p:cNvPr>
              <p:cNvSpPr/>
              <p:nvPr/>
            </p:nvSpPr>
            <p:spPr>
              <a:xfrm>
                <a:off x="3158592" y="2713029"/>
                <a:ext cx="2522324" cy="7119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53" name="Group 52">
              <a:extLst>
                <a:ext uri="{FF2B5EF4-FFF2-40B4-BE49-F238E27FC236}">
                  <a16:creationId xmlns:a16="http://schemas.microsoft.com/office/drawing/2014/main" id="{1F96A941-A2E2-466A-8D26-2D79667873A9}"/>
                </a:ext>
              </a:extLst>
            </p:cNvPr>
            <p:cNvGrpSpPr/>
            <p:nvPr/>
          </p:nvGrpSpPr>
          <p:grpSpPr>
            <a:xfrm rot="1420187">
              <a:off x="7478696" y="2657708"/>
              <a:ext cx="1216024" cy="510702"/>
              <a:chOff x="3158592" y="2519569"/>
              <a:chExt cx="2522324" cy="1107369"/>
            </a:xfrm>
          </p:grpSpPr>
          <p:sp>
            <p:nvSpPr>
              <p:cNvPr id="54" name="Flowchart: Terminator 53">
                <a:extLst>
                  <a:ext uri="{FF2B5EF4-FFF2-40B4-BE49-F238E27FC236}">
                    <a16:creationId xmlns:a16="http://schemas.microsoft.com/office/drawing/2014/main" id="{B3CD2106-53A3-4113-96D8-22882A640590}"/>
                  </a:ext>
                </a:extLst>
              </p:cNvPr>
              <p:cNvSpPr/>
              <p:nvPr/>
            </p:nvSpPr>
            <p:spPr>
              <a:xfrm>
                <a:off x="3447288" y="2519569"/>
                <a:ext cx="1954408" cy="1107369"/>
              </a:xfrm>
              <a:prstGeom prst="flowChartTerminator">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Rectangle 54">
                <a:extLst>
                  <a:ext uri="{FF2B5EF4-FFF2-40B4-BE49-F238E27FC236}">
                    <a16:creationId xmlns:a16="http://schemas.microsoft.com/office/drawing/2014/main" id="{E536533F-9E13-4743-A9B2-375EC40FFBC5}"/>
                  </a:ext>
                </a:extLst>
              </p:cNvPr>
              <p:cNvSpPr/>
              <p:nvPr/>
            </p:nvSpPr>
            <p:spPr>
              <a:xfrm>
                <a:off x="3158592" y="2713029"/>
                <a:ext cx="2522324" cy="7119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56" name="Group 55">
              <a:extLst>
                <a:ext uri="{FF2B5EF4-FFF2-40B4-BE49-F238E27FC236}">
                  <a16:creationId xmlns:a16="http://schemas.microsoft.com/office/drawing/2014/main" id="{F4321A08-16A1-41D8-A4DD-CD6F6A575FAA}"/>
                </a:ext>
              </a:extLst>
            </p:cNvPr>
            <p:cNvGrpSpPr/>
            <p:nvPr/>
          </p:nvGrpSpPr>
          <p:grpSpPr>
            <a:xfrm rot="21013476">
              <a:off x="4856732" y="2442142"/>
              <a:ext cx="1216024" cy="510702"/>
              <a:chOff x="3158592" y="2519569"/>
              <a:chExt cx="2522324" cy="1107369"/>
            </a:xfrm>
          </p:grpSpPr>
          <p:sp>
            <p:nvSpPr>
              <p:cNvPr id="57" name="Flowchart: Terminator 56">
                <a:extLst>
                  <a:ext uri="{FF2B5EF4-FFF2-40B4-BE49-F238E27FC236}">
                    <a16:creationId xmlns:a16="http://schemas.microsoft.com/office/drawing/2014/main" id="{42AB67B7-006E-4CA7-98E4-DBDBEE61AD41}"/>
                  </a:ext>
                </a:extLst>
              </p:cNvPr>
              <p:cNvSpPr/>
              <p:nvPr/>
            </p:nvSpPr>
            <p:spPr>
              <a:xfrm>
                <a:off x="3447288" y="2519569"/>
                <a:ext cx="1954408" cy="1107369"/>
              </a:xfrm>
              <a:prstGeom prst="flowChartTerminator">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8" name="Rectangle 57">
                <a:extLst>
                  <a:ext uri="{FF2B5EF4-FFF2-40B4-BE49-F238E27FC236}">
                    <a16:creationId xmlns:a16="http://schemas.microsoft.com/office/drawing/2014/main" id="{67B383B7-0EC0-4C6E-98F5-613F556FEA98}"/>
                  </a:ext>
                </a:extLst>
              </p:cNvPr>
              <p:cNvSpPr/>
              <p:nvPr/>
            </p:nvSpPr>
            <p:spPr>
              <a:xfrm>
                <a:off x="3158592" y="2713029"/>
                <a:ext cx="2522324" cy="7119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59" name="Group 58">
              <a:extLst>
                <a:ext uri="{FF2B5EF4-FFF2-40B4-BE49-F238E27FC236}">
                  <a16:creationId xmlns:a16="http://schemas.microsoft.com/office/drawing/2014/main" id="{1AFB334D-31A6-4966-B62C-8CB4F60964E2}"/>
                </a:ext>
              </a:extLst>
            </p:cNvPr>
            <p:cNvGrpSpPr/>
            <p:nvPr/>
          </p:nvGrpSpPr>
          <p:grpSpPr>
            <a:xfrm rot="11700000">
              <a:off x="3279711" y="2765830"/>
              <a:ext cx="1269973" cy="1577512"/>
              <a:chOff x="4453079" y="2724843"/>
              <a:chExt cx="298244" cy="370467"/>
            </a:xfrm>
          </p:grpSpPr>
          <p:cxnSp>
            <p:nvCxnSpPr>
              <p:cNvPr id="60" name="Straight Connector 59">
                <a:extLst>
                  <a:ext uri="{FF2B5EF4-FFF2-40B4-BE49-F238E27FC236}">
                    <a16:creationId xmlns:a16="http://schemas.microsoft.com/office/drawing/2014/main" id="{7EFBF4D7-6E9C-4D05-891E-5E87E6D4A506}"/>
                  </a:ext>
                </a:extLst>
              </p:cNvPr>
              <p:cNvCxnSpPr>
                <a:cxnSpLocks/>
              </p:cNvCxnSpPr>
              <p:nvPr/>
            </p:nvCxnSpPr>
            <p:spPr>
              <a:xfrm rot="9900000" flipH="1">
                <a:off x="4453079" y="2945823"/>
                <a:ext cx="237197" cy="149487"/>
              </a:xfrm>
              <a:prstGeom prst="line">
                <a:avLst/>
              </a:prstGeom>
              <a:ln w="2413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E97A0AF-16B9-4D00-92F4-5F81CF9CEE86}"/>
                  </a:ext>
                </a:extLst>
              </p:cNvPr>
              <p:cNvCxnSpPr>
                <a:cxnSpLocks/>
              </p:cNvCxnSpPr>
              <p:nvPr/>
            </p:nvCxnSpPr>
            <p:spPr>
              <a:xfrm rot="9900000" flipH="1">
                <a:off x="4516933" y="2794807"/>
                <a:ext cx="39875" cy="236373"/>
              </a:xfrm>
              <a:prstGeom prst="line">
                <a:avLst/>
              </a:prstGeom>
              <a:ln w="165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5DC6C34-449F-40AC-94C0-241FE686955E}"/>
                  </a:ext>
                </a:extLst>
              </p:cNvPr>
              <p:cNvCxnSpPr>
                <a:cxnSpLocks/>
              </p:cNvCxnSpPr>
              <p:nvPr/>
            </p:nvCxnSpPr>
            <p:spPr>
              <a:xfrm rot="9900000">
                <a:off x="4609330" y="2990556"/>
                <a:ext cx="141993" cy="89330"/>
              </a:xfrm>
              <a:prstGeom prst="line">
                <a:avLst/>
              </a:prstGeom>
              <a:ln w="165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9976134-625D-48F0-B4B3-8E4EF2E3B1E8}"/>
                  </a:ext>
                </a:extLst>
              </p:cNvPr>
              <p:cNvCxnSpPr>
                <a:cxnSpLocks/>
              </p:cNvCxnSpPr>
              <p:nvPr/>
            </p:nvCxnSpPr>
            <p:spPr>
              <a:xfrm flipH="1">
                <a:off x="4657555" y="2724843"/>
                <a:ext cx="48704" cy="212021"/>
              </a:xfrm>
              <a:prstGeom prst="line">
                <a:avLst/>
              </a:prstGeom>
              <a:ln w="1651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66" name="Straight Connector 65">
              <a:extLst>
                <a:ext uri="{FF2B5EF4-FFF2-40B4-BE49-F238E27FC236}">
                  <a16:creationId xmlns:a16="http://schemas.microsoft.com/office/drawing/2014/main" id="{7582F568-0CF1-46E2-BFBB-EE1513D61B08}"/>
                </a:ext>
              </a:extLst>
            </p:cNvPr>
            <p:cNvCxnSpPr>
              <a:cxnSpLocks/>
            </p:cNvCxnSpPr>
            <p:nvPr/>
          </p:nvCxnSpPr>
          <p:spPr>
            <a:xfrm flipH="1" flipV="1">
              <a:off x="3277843" y="3310548"/>
              <a:ext cx="494476" cy="117840"/>
            </a:xfrm>
            <a:prstGeom prst="line">
              <a:avLst/>
            </a:prstGeom>
            <a:ln w="165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6DAD6EF-BF12-4BBC-8C86-B2EF2A5652C2}"/>
                </a:ext>
              </a:extLst>
            </p:cNvPr>
            <p:cNvCxnSpPr>
              <a:cxnSpLocks/>
            </p:cNvCxnSpPr>
            <p:nvPr/>
          </p:nvCxnSpPr>
          <p:spPr>
            <a:xfrm flipV="1">
              <a:off x="2897328" y="2812597"/>
              <a:ext cx="648209" cy="81065"/>
            </a:xfrm>
            <a:prstGeom prst="line">
              <a:avLst/>
            </a:prstGeom>
            <a:ln w="1016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B6CD3FD-18A1-44BB-8B9A-FE911B8C20E7}"/>
                </a:ext>
              </a:extLst>
            </p:cNvPr>
            <p:cNvCxnSpPr>
              <a:cxnSpLocks/>
            </p:cNvCxnSpPr>
            <p:nvPr/>
          </p:nvCxnSpPr>
          <p:spPr>
            <a:xfrm flipV="1">
              <a:off x="3480202" y="2415492"/>
              <a:ext cx="21924" cy="387434"/>
            </a:xfrm>
            <a:prstGeom prst="line">
              <a:avLst/>
            </a:prstGeom>
            <a:ln w="1016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C2720983-E56A-43E4-9740-69D112E93EDD}"/>
                </a:ext>
              </a:extLst>
            </p:cNvPr>
            <p:cNvGrpSpPr/>
            <p:nvPr/>
          </p:nvGrpSpPr>
          <p:grpSpPr>
            <a:xfrm rot="11757267">
              <a:off x="3999916" y="4078578"/>
              <a:ext cx="602848" cy="492093"/>
              <a:chOff x="4329654" y="4061742"/>
              <a:chExt cx="602848" cy="492093"/>
            </a:xfrm>
          </p:grpSpPr>
          <p:cxnSp>
            <p:nvCxnSpPr>
              <p:cNvPr id="78" name="Straight Connector 77">
                <a:extLst>
                  <a:ext uri="{FF2B5EF4-FFF2-40B4-BE49-F238E27FC236}">
                    <a16:creationId xmlns:a16="http://schemas.microsoft.com/office/drawing/2014/main" id="{5F01C9DD-0F5D-4FB0-878C-8C09B23B45C2}"/>
                  </a:ext>
                </a:extLst>
              </p:cNvPr>
              <p:cNvCxnSpPr>
                <a:cxnSpLocks/>
              </p:cNvCxnSpPr>
              <p:nvPr/>
            </p:nvCxnSpPr>
            <p:spPr>
              <a:xfrm rot="9842733" flipH="1" flipV="1">
                <a:off x="4329654" y="4457609"/>
                <a:ext cx="585364" cy="96226"/>
              </a:xfrm>
              <a:prstGeom prst="line">
                <a:avLst/>
              </a:prstGeom>
              <a:ln w="1016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5C9B8A6-1C91-47FF-B036-1A9630FB8EBA}"/>
                  </a:ext>
                </a:extLst>
              </p:cNvPr>
              <p:cNvCxnSpPr>
                <a:cxnSpLocks/>
              </p:cNvCxnSpPr>
              <p:nvPr/>
            </p:nvCxnSpPr>
            <p:spPr>
              <a:xfrm flipV="1">
                <a:off x="4910578" y="4061742"/>
                <a:ext cx="21924" cy="387434"/>
              </a:xfrm>
              <a:prstGeom prst="line">
                <a:avLst/>
              </a:prstGeom>
              <a:ln w="1016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1" name="Flowchart: Terminator 80">
              <a:extLst>
                <a:ext uri="{FF2B5EF4-FFF2-40B4-BE49-F238E27FC236}">
                  <a16:creationId xmlns:a16="http://schemas.microsoft.com/office/drawing/2014/main" id="{BBBF2622-FA19-4ECE-981A-B87344593E6F}"/>
                </a:ext>
              </a:extLst>
            </p:cNvPr>
            <p:cNvSpPr/>
            <p:nvPr/>
          </p:nvSpPr>
          <p:spPr>
            <a:xfrm>
              <a:off x="3409847" y="2355005"/>
              <a:ext cx="180036" cy="73665"/>
            </a:xfrm>
            <a:prstGeom prst="flowChartTermina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2" name="Flowchart: Terminator 81">
              <a:extLst>
                <a:ext uri="{FF2B5EF4-FFF2-40B4-BE49-F238E27FC236}">
                  <a16:creationId xmlns:a16="http://schemas.microsoft.com/office/drawing/2014/main" id="{8A75CADE-F49A-4F2B-804E-DE5213916E1B}"/>
                </a:ext>
              </a:extLst>
            </p:cNvPr>
            <p:cNvSpPr/>
            <p:nvPr/>
          </p:nvSpPr>
          <p:spPr>
            <a:xfrm rot="15878805">
              <a:off x="2806675" y="2866518"/>
              <a:ext cx="180036" cy="73665"/>
            </a:xfrm>
            <a:prstGeom prst="flowChartTermina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Flowchart: Terminator 82">
              <a:extLst>
                <a:ext uri="{FF2B5EF4-FFF2-40B4-BE49-F238E27FC236}">
                  <a16:creationId xmlns:a16="http://schemas.microsoft.com/office/drawing/2014/main" id="{974F26D6-CDA4-404F-8892-63B5B60C717D}"/>
                </a:ext>
              </a:extLst>
            </p:cNvPr>
            <p:cNvSpPr/>
            <p:nvPr/>
          </p:nvSpPr>
          <p:spPr>
            <a:xfrm rot="17212808">
              <a:off x="3133701" y="3224520"/>
              <a:ext cx="236478" cy="124748"/>
            </a:xfrm>
            <a:prstGeom prst="flowChartTermina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Flowchart: Terminator 83">
              <a:extLst>
                <a:ext uri="{FF2B5EF4-FFF2-40B4-BE49-F238E27FC236}">
                  <a16:creationId xmlns:a16="http://schemas.microsoft.com/office/drawing/2014/main" id="{404B33D3-52F5-432C-9237-3F9F0DCCB282}"/>
                </a:ext>
              </a:extLst>
            </p:cNvPr>
            <p:cNvSpPr/>
            <p:nvPr/>
          </p:nvSpPr>
          <p:spPr>
            <a:xfrm rot="12578037">
              <a:off x="3133701" y="4167399"/>
              <a:ext cx="236478" cy="124748"/>
            </a:xfrm>
            <a:prstGeom prst="flowChartTermina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Flowchart: Terminator 85">
              <a:extLst>
                <a:ext uri="{FF2B5EF4-FFF2-40B4-BE49-F238E27FC236}">
                  <a16:creationId xmlns:a16="http://schemas.microsoft.com/office/drawing/2014/main" id="{D8A6F4FD-45B5-4FCD-80A2-402C49B71055}"/>
                </a:ext>
              </a:extLst>
            </p:cNvPr>
            <p:cNvSpPr/>
            <p:nvPr/>
          </p:nvSpPr>
          <p:spPr>
            <a:xfrm rot="11901852">
              <a:off x="3853875" y="4447535"/>
              <a:ext cx="180036" cy="73665"/>
            </a:xfrm>
            <a:prstGeom prst="flowChartTermina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8" name="Flowchart: Terminator 87">
              <a:extLst>
                <a:ext uri="{FF2B5EF4-FFF2-40B4-BE49-F238E27FC236}">
                  <a16:creationId xmlns:a16="http://schemas.microsoft.com/office/drawing/2014/main" id="{D828F596-3E4C-4A93-9D5D-21A2350E2972}"/>
                </a:ext>
              </a:extLst>
            </p:cNvPr>
            <p:cNvSpPr/>
            <p:nvPr/>
          </p:nvSpPr>
          <p:spPr>
            <a:xfrm rot="6096161">
              <a:off x="4593976" y="4156985"/>
              <a:ext cx="180036" cy="73665"/>
            </a:xfrm>
            <a:prstGeom prst="flowChartTermina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
        <p:nvSpPr>
          <p:cNvPr id="92" name="Arrow: Down 91">
            <a:extLst>
              <a:ext uri="{FF2B5EF4-FFF2-40B4-BE49-F238E27FC236}">
                <a16:creationId xmlns:a16="http://schemas.microsoft.com/office/drawing/2014/main" id="{67C71A33-D12E-46A1-8C29-6FB5111D171A}"/>
              </a:ext>
            </a:extLst>
          </p:cNvPr>
          <p:cNvSpPr/>
          <p:nvPr/>
        </p:nvSpPr>
        <p:spPr>
          <a:xfrm>
            <a:off x="2786348" y="837067"/>
            <a:ext cx="1777667" cy="1693296"/>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2"/>
                </a:solidFill>
              </a:rPr>
              <a:t>Na</a:t>
            </a:r>
            <a:r>
              <a:rPr lang="en-US" sz="2800" baseline="30000" dirty="0">
                <a:solidFill>
                  <a:schemeClr val="bg2"/>
                </a:solidFill>
              </a:rPr>
              <a:t>2+</a:t>
            </a:r>
            <a:endParaRPr lang="en-AU" sz="2800" dirty="0">
              <a:solidFill>
                <a:schemeClr val="bg2"/>
              </a:solidFill>
            </a:endParaRPr>
          </a:p>
        </p:txBody>
      </p:sp>
      <p:pic>
        <p:nvPicPr>
          <p:cNvPr id="93" name="Picture 92" descr="A picture containing drawing&#10;&#10;Description automatically generated">
            <a:extLst>
              <a:ext uri="{FF2B5EF4-FFF2-40B4-BE49-F238E27FC236}">
                <a16:creationId xmlns:a16="http://schemas.microsoft.com/office/drawing/2014/main" id="{36BEFFD1-7E17-46BE-8656-F83C88227BF1}"/>
              </a:ext>
            </a:extLst>
          </p:cNvPr>
          <p:cNvPicPr>
            <a:picLocks noChangeAspect="1"/>
          </p:cNvPicPr>
          <p:nvPr/>
        </p:nvPicPr>
        <p:blipFill rotWithShape="1">
          <a:blip r:embed="rId3">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sp>
        <p:nvSpPr>
          <p:cNvPr id="94" name="Arrow: Right 93">
            <a:extLst>
              <a:ext uri="{FF2B5EF4-FFF2-40B4-BE49-F238E27FC236}">
                <a16:creationId xmlns:a16="http://schemas.microsoft.com/office/drawing/2014/main" id="{6B1314C1-25E5-4AE2-8E39-2E04BD6C6D38}"/>
              </a:ext>
            </a:extLst>
          </p:cNvPr>
          <p:cNvSpPr/>
          <p:nvPr/>
        </p:nvSpPr>
        <p:spPr>
          <a:xfrm>
            <a:off x="740518" y="2909331"/>
            <a:ext cx="414828" cy="288439"/>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Arrow: Right 94">
            <a:extLst>
              <a:ext uri="{FF2B5EF4-FFF2-40B4-BE49-F238E27FC236}">
                <a16:creationId xmlns:a16="http://schemas.microsoft.com/office/drawing/2014/main" id="{40BEC57A-528A-46D0-8EBC-328495CD47E1}"/>
              </a:ext>
            </a:extLst>
          </p:cNvPr>
          <p:cNvSpPr/>
          <p:nvPr/>
        </p:nvSpPr>
        <p:spPr>
          <a:xfrm>
            <a:off x="1173078" y="3327639"/>
            <a:ext cx="414828" cy="288439"/>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6" name="Arrow: Right 95">
            <a:extLst>
              <a:ext uri="{FF2B5EF4-FFF2-40B4-BE49-F238E27FC236}">
                <a16:creationId xmlns:a16="http://schemas.microsoft.com/office/drawing/2014/main" id="{2E1E8909-E029-4491-BC38-886A9DD6162A}"/>
              </a:ext>
            </a:extLst>
          </p:cNvPr>
          <p:cNvSpPr/>
          <p:nvPr/>
        </p:nvSpPr>
        <p:spPr>
          <a:xfrm>
            <a:off x="902657" y="3697225"/>
            <a:ext cx="414828" cy="288439"/>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Arrow: Right 96">
            <a:extLst>
              <a:ext uri="{FF2B5EF4-FFF2-40B4-BE49-F238E27FC236}">
                <a16:creationId xmlns:a16="http://schemas.microsoft.com/office/drawing/2014/main" id="{BD1F2595-63D6-4270-BAFA-C0ADB547A683}"/>
              </a:ext>
            </a:extLst>
          </p:cNvPr>
          <p:cNvSpPr/>
          <p:nvPr/>
        </p:nvSpPr>
        <p:spPr>
          <a:xfrm>
            <a:off x="1453927" y="3904236"/>
            <a:ext cx="414828" cy="288439"/>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8" name="Arrow: Right 97">
            <a:extLst>
              <a:ext uri="{FF2B5EF4-FFF2-40B4-BE49-F238E27FC236}">
                <a16:creationId xmlns:a16="http://schemas.microsoft.com/office/drawing/2014/main" id="{CFAF40D2-51BA-4176-8C25-011EE155BFE4}"/>
              </a:ext>
            </a:extLst>
          </p:cNvPr>
          <p:cNvSpPr/>
          <p:nvPr/>
        </p:nvSpPr>
        <p:spPr>
          <a:xfrm>
            <a:off x="1795053" y="3503560"/>
            <a:ext cx="414828" cy="288439"/>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Arrow: Right 98">
            <a:extLst>
              <a:ext uri="{FF2B5EF4-FFF2-40B4-BE49-F238E27FC236}">
                <a16:creationId xmlns:a16="http://schemas.microsoft.com/office/drawing/2014/main" id="{7312AA72-AA34-4C96-BBF2-CEAC4058522F}"/>
              </a:ext>
            </a:extLst>
          </p:cNvPr>
          <p:cNvSpPr/>
          <p:nvPr/>
        </p:nvSpPr>
        <p:spPr>
          <a:xfrm>
            <a:off x="501043" y="3264764"/>
            <a:ext cx="414828" cy="288439"/>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Arrow: Right 99">
            <a:extLst>
              <a:ext uri="{FF2B5EF4-FFF2-40B4-BE49-F238E27FC236}">
                <a16:creationId xmlns:a16="http://schemas.microsoft.com/office/drawing/2014/main" id="{E96F1D8A-D60E-4B25-B014-5C114158DCA2}"/>
              </a:ext>
            </a:extLst>
          </p:cNvPr>
          <p:cNvSpPr/>
          <p:nvPr/>
        </p:nvSpPr>
        <p:spPr>
          <a:xfrm>
            <a:off x="1389513" y="2780123"/>
            <a:ext cx="414828" cy="288439"/>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1" name="Arrow: Right 100">
            <a:extLst>
              <a:ext uri="{FF2B5EF4-FFF2-40B4-BE49-F238E27FC236}">
                <a16:creationId xmlns:a16="http://schemas.microsoft.com/office/drawing/2014/main" id="{09F61890-4ABC-4EE5-800B-43246E54B132}"/>
              </a:ext>
            </a:extLst>
          </p:cNvPr>
          <p:cNvSpPr/>
          <p:nvPr/>
        </p:nvSpPr>
        <p:spPr>
          <a:xfrm>
            <a:off x="589922" y="4049330"/>
            <a:ext cx="414828" cy="288439"/>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2" name="Arrow: Right 101">
            <a:extLst>
              <a:ext uri="{FF2B5EF4-FFF2-40B4-BE49-F238E27FC236}">
                <a16:creationId xmlns:a16="http://schemas.microsoft.com/office/drawing/2014/main" id="{8E25C9AF-5902-4B5A-85D0-6FEF4D4D64FF}"/>
              </a:ext>
            </a:extLst>
          </p:cNvPr>
          <p:cNvSpPr/>
          <p:nvPr/>
        </p:nvSpPr>
        <p:spPr>
          <a:xfrm>
            <a:off x="1161858" y="4277225"/>
            <a:ext cx="414828" cy="288439"/>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3" name="Arrow: Right 102">
            <a:extLst>
              <a:ext uri="{FF2B5EF4-FFF2-40B4-BE49-F238E27FC236}">
                <a16:creationId xmlns:a16="http://schemas.microsoft.com/office/drawing/2014/main" id="{57B5E463-DC28-42BC-865F-64AE3325A4C8}"/>
              </a:ext>
            </a:extLst>
          </p:cNvPr>
          <p:cNvSpPr/>
          <p:nvPr/>
        </p:nvSpPr>
        <p:spPr>
          <a:xfrm>
            <a:off x="1564844" y="4619459"/>
            <a:ext cx="414828" cy="288439"/>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4" name="Arrow: Right 103">
            <a:extLst>
              <a:ext uri="{FF2B5EF4-FFF2-40B4-BE49-F238E27FC236}">
                <a16:creationId xmlns:a16="http://schemas.microsoft.com/office/drawing/2014/main" id="{C45B2C57-A478-45DA-80B6-4FD6F558000D}"/>
              </a:ext>
            </a:extLst>
          </p:cNvPr>
          <p:cNvSpPr/>
          <p:nvPr/>
        </p:nvSpPr>
        <p:spPr>
          <a:xfrm>
            <a:off x="954444" y="4819560"/>
            <a:ext cx="414828" cy="288439"/>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5" name="Arrow: Right 104">
            <a:extLst>
              <a:ext uri="{FF2B5EF4-FFF2-40B4-BE49-F238E27FC236}">
                <a16:creationId xmlns:a16="http://schemas.microsoft.com/office/drawing/2014/main" id="{B3C72B22-3EB2-4B36-A4D1-9CE82D40A9C3}"/>
              </a:ext>
            </a:extLst>
          </p:cNvPr>
          <p:cNvSpPr/>
          <p:nvPr/>
        </p:nvSpPr>
        <p:spPr>
          <a:xfrm>
            <a:off x="585993" y="4517150"/>
            <a:ext cx="414828" cy="288439"/>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6" name="Arrow: Right 105">
            <a:extLst>
              <a:ext uri="{FF2B5EF4-FFF2-40B4-BE49-F238E27FC236}">
                <a16:creationId xmlns:a16="http://schemas.microsoft.com/office/drawing/2014/main" id="{17786BFE-21E0-4EEE-ADA9-5339C4AA4F78}"/>
              </a:ext>
            </a:extLst>
          </p:cNvPr>
          <p:cNvSpPr/>
          <p:nvPr/>
        </p:nvSpPr>
        <p:spPr>
          <a:xfrm>
            <a:off x="561917" y="5088814"/>
            <a:ext cx="414828" cy="288439"/>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7" name="Arrow: Right 106">
            <a:extLst>
              <a:ext uri="{FF2B5EF4-FFF2-40B4-BE49-F238E27FC236}">
                <a16:creationId xmlns:a16="http://schemas.microsoft.com/office/drawing/2014/main" id="{F867CCE0-F68D-41F1-9F7F-1B7B04611416}"/>
              </a:ext>
            </a:extLst>
          </p:cNvPr>
          <p:cNvSpPr/>
          <p:nvPr/>
        </p:nvSpPr>
        <p:spPr>
          <a:xfrm>
            <a:off x="1324125" y="5139403"/>
            <a:ext cx="414828" cy="288439"/>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8" name="Arrow: Down 107">
            <a:extLst>
              <a:ext uri="{FF2B5EF4-FFF2-40B4-BE49-F238E27FC236}">
                <a16:creationId xmlns:a16="http://schemas.microsoft.com/office/drawing/2014/main" id="{9898646F-6A88-4A55-BD0D-9AF5C59920BB}"/>
              </a:ext>
            </a:extLst>
          </p:cNvPr>
          <p:cNvSpPr/>
          <p:nvPr/>
        </p:nvSpPr>
        <p:spPr>
          <a:xfrm>
            <a:off x="3228196" y="5302523"/>
            <a:ext cx="893971" cy="1173830"/>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2"/>
                </a:solidFill>
              </a:rPr>
              <a:t>K</a:t>
            </a:r>
            <a:r>
              <a:rPr lang="en-US" sz="2000" baseline="30000" dirty="0">
                <a:solidFill>
                  <a:schemeClr val="bg2"/>
                </a:solidFill>
              </a:rPr>
              <a:t>+</a:t>
            </a:r>
            <a:endParaRPr lang="en-AU" sz="2000" dirty="0">
              <a:solidFill>
                <a:schemeClr val="bg2"/>
              </a:solidFill>
            </a:endParaRPr>
          </a:p>
        </p:txBody>
      </p:sp>
    </p:spTree>
    <p:extLst>
      <p:ext uri="{BB962C8B-B14F-4D97-AF65-F5344CB8AC3E}">
        <p14:creationId xmlns:p14="http://schemas.microsoft.com/office/powerpoint/2010/main" val="1475468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7"/>
                                        </p:tgtEl>
                                        <p:attrNameLst>
                                          <p:attrName>style.visibility</p:attrName>
                                        </p:attrNameLst>
                                      </p:cBhvr>
                                      <p:to>
                                        <p:strVal val="visible"/>
                                      </p:to>
                                    </p:set>
                                    <p:animEffect transition="in" filter="fade">
                                      <p:cBhvr>
                                        <p:cTn id="11" dur="500"/>
                                        <p:tgtEl>
                                          <p:spTgt spid="9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5"/>
                                        </p:tgtEl>
                                        <p:attrNameLst>
                                          <p:attrName>style.visibility</p:attrName>
                                        </p:attrNameLst>
                                      </p:cBhvr>
                                      <p:to>
                                        <p:strVal val="visible"/>
                                      </p:to>
                                    </p:set>
                                    <p:animEffect transition="in" filter="fade">
                                      <p:cBhvr>
                                        <p:cTn id="15" dur="500"/>
                                        <p:tgtEl>
                                          <p:spTgt spid="10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7"/>
                                        </p:tgtEl>
                                        <p:attrNameLst>
                                          <p:attrName>style.visibility</p:attrName>
                                        </p:attrNameLst>
                                      </p:cBhvr>
                                      <p:to>
                                        <p:strVal val="visible"/>
                                      </p:to>
                                    </p:set>
                                    <p:animEffect transition="in" filter="fade">
                                      <p:cBhvr>
                                        <p:cTn id="19" dur="500"/>
                                        <p:tgtEl>
                                          <p:spTgt spid="10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8"/>
                                        </p:tgtEl>
                                        <p:attrNameLst>
                                          <p:attrName>style.visibility</p:attrName>
                                        </p:attrNameLst>
                                      </p:cBhvr>
                                      <p:to>
                                        <p:strVal val="visible"/>
                                      </p:to>
                                    </p:set>
                                    <p:animEffect transition="in" filter="fade">
                                      <p:cBhvr>
                                        <p:cTn id="23" dur="500"/>
                                        <p:tgtEl>
                                          <p:spTgt spid="9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01"/>
                                        </p:tgtEl>
                                        <p:attrNameLst>
                                          <p:attrName>style.visibility</p:attrName>
                                        </p:attrNameLst>
                                      </p:cBhvr>
                                      <p:to>
                                        <p:strVal val="visible"/>
                                      </p:to>
                                    </p:set>
                                    <p:animEffect transition="in" filter="fade">
                                      <p:cBhvr>
                                        <p:cTn id="27" dur="500"/>
                                        <p:tgtEl>
                                          <p:spTgt spid="101"/>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06"/>
                                        </p:tgtEl>
                                        <p:attrNameLst>
                                          <p:attrName>style.visibility</p:attrName>
                                        </p:attrNameLst>
                                      </p:cBhvr>
                                      <p:to>
                                        <p:strVal val="visible"/>
                                      </p:to>
                                    </p:set>
                                    <p:animEffect transition="in" filter="fade">
                                      <p:cBhvr>
                                        <p:cTn id="31" dur="500"/>
                                        <p:tgtEl>
                                          <p:spTgt spid="106"/>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04"/>
                                        </p:tgtEl>
                                        <p:attrNameLst>
                                          <p:attrName>style.visibility</p:attrName>
                                        </p:attrNameLst>
                                      </p:cBhvr>
                                      <p:to>
                                        <p:strVal val="visible"/>
                                      </p:to>
                                    </p:set>
                                    <p:animEffect transition="in" filter="fade">
                                      <p:cBhvr>
                                        <p:cTn id="35" dur="500"/>
                                        <p:tgtEl>
                                          <p:spTgt spid="10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99"/>
                                        </p:tgtEl>
                                        <p:attrNameLst>
                                          <p:attrName>style.visibility</p:attrName>
                                        </p:attrNameLst>
                                      </p:cBhvr>
                                      <p:to>
                                        <p:strVal val="visible"/>
                                      </p:to>
                                    </p:set>
                                    <p:animEffect transition="in" filter="fade">
                                      <p:cBhvr>
                                        <p:cTn id="39" dur="500"/>
                                        <p:tgtEl>
                                          <p:spTgt spid="99"/>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94"/>
                                        </p:tgtEl>
                                        <p:attrNameLst>
                                          <p:attrName>style.visibility</p:attrName>
                                        </p:attrNameLst>
                                      </p:cBhvr>
                                      <p:to>
                                        <p:strVal val="visible"/>
                                      </p:to>
                                    </p:set>
                                    <p:animEffect transition="in" filter="fade">
                                      <p:cBhvr>
                                        <p:cTn id="43" dur="500"/>
                                        <p:tgtEl>
                                          <p:spTgt spid="94"/>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95"/>
                                        </p:tgtEl>
                                        <p:attrNameLst>
                                          <p:attrName>style.visibility</p:attrName>
                                        </p:attrNameLst>
                                      </p:cBhvr>
                                      <p:to>
                                        <p:strVal val="visible"/>
                                      </p:to>
                                    </p:set>
                                    <p:animEffect transition="in" filter="fade">
                                      <p:cBhvr>
                                        <p:cTn id="47" dur="500"/>
                                        <p:tgtEl>
                                          <p:spTgt spid="95"/>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96"/>
                                        </p:tgtEl>
                                        <p:attrNameLst>
                                          <p:attrName>style.visibility</p:attrName>
                                        </p:attrNameLst>
                                      </p:cBhvr>
                                      <p:to>
                                        <p:strVal val="visible"/>
                                      </p:to>
                                    </p:set>
                                    <p:animEffect transition="in" filter="fade">
                                      <p:cBhvr>
                                        <p:cTn id="51" dur="500"/>
                                        <p:tgtEl>
                                          <p:spTgt spid="96"/>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102"/>
                                        </p:tgtEl>
                                        <p:attrNameLst>
                                          <p:attrName>style.visibility</p:attrName>
                                        </p:attrNameLst>
                                      </p:cBhvr>
                                      <p:to>
                                        <p:strVal val="visible"/>
                                      </p:to>
                                    </p:set>
                                    <p:animEffect transition="in" filter="fade">
                                      <p:cBhvr>
                                        <p:cTn id="55" dur="500"/>
                                        <p:tgtEl>
                                          <p:spTgt spid="102"/>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103"/>
                                        </p:tgtEl>
                                        <p:attrNameLst>
                                          <p:attrName>style.visibility</p:attrName>
                                        </p:attrNameLst>
                                      </p:cBhvr>
                                      <p:to>
                                        <p:strVal val="visible"/>
                                      </p:to>
                                    </p:set>
                                    <p:animEffect transition="in" filter="fade">
                                      <p:cBhvr>
                                        <p:cTn id="59" dur="500"/>
                                        <p:tgtEl>
                                          <p:spTgt spid="103"/>
                                        </p:tgtEl>
                                      </p:cBhvr>
                                    </p:animEffect>
                                  </p:childTnLst>
                                </p:cTn>
                              </p:par>
                            </p:childTnLst>
                          </p:cTn>
                        </p:par>
                        <p:par>
                          <p:cTn id="60" fill="hold">
                            <p:stCondLst>
                              <p:cond delay="7000"/>
                            </p:stCondLst>
                            <p:childTnLst>
                              <p:par>
                                <p:cTn id="61" presetID="22" presetClass="entr" presetSubtype="1" fill="hold" grpId="0" nodeType="afterEffect">
                                  <p:stCondLst>
                                    <p:cond delay="0"/>
                                  </p:stCondLst>
                                  <p:childTnLst>
                                    <p:set>
                                      <p:cBhvr>
                                        <p:cTn id="62" dur="1" fill="hold">
                                          <p:stCondLst>
                                            <p:cond delay="0"/>
                                          </p:stCondLst>
                                        </p:cTn>
                                        <p:tgtEl>
                                          <p:spTgt spid="92"/>
                                        </p:tgtEl>
                                        <p:attrNameLst>
                                          <p:attrName>style.visibility</p:attrName>
                                        </p:attrNameLst>
                                      </p:cBhvr>
                                      <p:to>
                                        <p:strVal val="visible"/>
                                      </p:to>
                                    </p:set>
                                    <p:animEffect transition="in" filter="wipe(up)">
                                      <p:cBhvr>
                                        <p:cTn id="63" dur="500"/>
                                        <p:tgtEl>
                                          <p:spTgt spid="92"/>
                                        </p:tgtEl>
                                      </p:cBhvr>
                                    </p:animEffect>
                                  </p:childTnLst>
                                </p:cTn>
                              </p:par>
                              <p:par>
                                <p:cTn id="64" presetID="10" presetClass="exit" presetSubtype="0" fill="hold" grpId="1" nodeType="withEffect">
                                  <p:stCondLst>
                                    <p:cond delay="0"/>
                                  </p:stCondLst>
                                  <p:childTnLst>
                                    <p:animEffect transition="out" filter="fade">
                                      <p:cBhvr>
                                        <p:cTn id="65" dur="500"/>
                                        <p:tgtEl>
                                          <p:spTgt spid="100"/>
                                        </p:tgtEl>
                                      </p:cBhvr>
                                    </p:animEffect>
                                    <p:set>
                                      <p:cBhvr>
                                        <p:cTn id="66" dur="1" fill="hold">
                                          <p:stCondLst>
                                            <p:cond delay="499"/>
                                          </p:stCondLst>
                                        </p:cTn>
                                        <p:tgtEl>
                                          <p:spTgt spid="100"/>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97"/>
                                        </p:tgtEl>
                                      </p:cBhvr>
                                    </p:animEffect>
                                    <p:set>
                                      <p:cBhvr>
                                        <p:cTn id="69" dur="1" fill="hold">
                                          <p:stCondLst>
                                            <p:cond delay="499"/>
                                          </p:stCondLst>
                                        </p:cTn>
                                        <p:tgtEl>
                                          <p:spTgt spid="97"/>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105"/>
                                        </p:tgtEl>
                                      </p:cBhvr>
                                    </p:animEffect>
                                    <p:set>
                                      <p:cBhvr>
                                        <p:cTn id="72" dur="1" fill="hold">
                                          <p:stCondLst>
                                            <p:cond delay="499"/>
                                          </p:stCondLst>
                                        </p:cTn>
                                        <p:tgtEl>
                                          <p:spTgt spid="105"/>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107"/>
                                        </p:tgtEl>
                                      </p:cBhvr>
                                    </p:animEffect>
                                    <p:set>
                                      <p:cBhvr>
                                        <p:cTn id="75" dur="1" fill="hold">
                                          <p:stCondLst>
                                            <p:cond delay="499"/>
                                          </p:stCondLst>
                                        </p:cTn>
                                        <p:tgtEl>
                                          <p:spTgt spid="107"/>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98"/>
                                        </p:tgtEl>
                                      </p:cBhvr>
                                    </p:animEffect>
                                    <p:set>
                                      <p:cBhvr>
                                        <p:cTn id="78" dur="1" fill="hold">
                                          <p:stCondLst>
                                            <p:cond delay="499"/>
                                          </p:stCondLst>
                                        </p:cTn>
                                        <p:tgtEl>
                                          <p:spTgt spid="98"/>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101"/>
                                        </p:tgtEl>
                                      </p:cBhvr>
                                    </p:animEffect>
                                    <p:set>
                                      <p:cBhvr>
                                        <p:cTn id="81" dur="1" fill="hold">
                                          <p:stCondLst>
                                            <p:cond delay="499"/>
                                          </p:stCondLst>
                                        </p:cTn>
                                        <p:tgtEl>
                                          <p:spTgt spid="101"/>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106"/>
                                        </p:tgtEl>
                                      </p:cBhvr>
                                    </p:animEffect>
                                    <p:set>
                                      <p:cBhvr>
                                        <p:cTn id="84" dur="1" fill="hold">
                                          <p:stCondLst>
                                            <p:cond delay="499"/>
                                          </p:stCondLst>
                                        </p:cTn>
                                        <p:tgtEl>
                                          <p:spTgt spid="106"/>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104"/>
                                        </p:tgtEl>
                                      </p:cBhvr>
                                    </p:animEffect>
                                    <p:set>
                                      <p:cBhvr>
                                        <p:cTn id="87" dur="1" fill="hold">
                                          <p:stCondLst>
                                            <p:cond delay="499"/>
                                          </p:stCondLst>
                                        </p:cTn>
                                        <p:tgtEl>
                                          <p:spTgt spid="104"/>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99"/>
                                        </p:tgtEl>
                                      </p:cBhvr>
                                    </p:animEffect>
                                    <p:set>
                                      <p:cBhvr>
                                        <p:cTn id="90" dur="1" fill="hold">
                                          <p:stCondLst>
                                            <p:cond delay="499"/>
                                          </p:stCondLst>
                                        </p:cTn>
                                        <p:tgtEl>
                                          <p:spTgt spid="99"/>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500"/>
                                        <p:tgtEl>
                                          <p:spTgt spid="94"/>
                                        </p:tgtEl>
                                      </p:cBhvr>
                                    </p:animEffect>
                                    <p:set>
                                      <p:cBhvr>
                                        <p:cTn id="93" dur="1" fill="hold">
                                          <p:stCondLst>
                                            <p:cond delay="499"/>
                                          </p:stCondLst>
                                        </p:cTn>
                                        <p:tgtEl>
                                          <p:spTgt spid="94"/>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500"/>
                                        <p:tgtEl>
                                          <p:spTgt spid="95"/>
                                        </p:tgtEl>
                                      </p:cBhvr>
                                    </p:animEffect>
                                    <p:set>
                                      <p:cBhvr>
                                        <p:cTn id="96" dur="1" fill="hold">
                                          <p:stCondLst>
                                            <p:cond delay="499"/>
                                          </p:stCondLst>
                                        </p:cTn>
                                        <p:tgtEl>
                                          <p:spTgt spid="95"/>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500"/>
                                        <p:tgtEl>
                                          <p:spTgt spid="96"/>
                                        </p:tgtEl>
                                      </p:cBhvr>
                                    </p:animEffect>
                                    <p:set>
                                      <p:cBhvr>
                                        <p:cTn id="99" dur="1" fill="hold">
                                          <p:stCondLst>
                                            <p:cond delay="499"/>
                                          </p:stCondLst>
                                        </p:cTn>
                                        <p:tgtEl>
                                          <p:spTgt spid="96"/>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102"/>
                                        </p:tgtEl>
                                      </p:cBhvr>
                                    </p:animEffect>
                                    <p:set>
                                      <p:cBhvr>
                                        <p:cTn id="102" dur="1" fill="hold">
                                          <p:stCondLst>
                                            <p:cond delay="499"/>
                                          </p:stCondLst>
                                        </p:cTn>
                                        <p:tgtEl>
                                          <p:spTgt spid="102"/>
                                        </p:tgtEl>
                                        <p:attrNameLst>
                                          <p:attrName>style.visibility</p:attrName>
                                        </p:attrNameLst>
                                      </p:cBhvr>
                                      <p:to>
                                        <p:strVal val="hidden"/>
                                      </p:to>
                                    </p:set>
                                  </p:childTnLst>
                                </p:cTn>
                              </p:par>
                              <p:par>
                                <p:cTn id="103" presetID="10" presetClass="exit" presetSubtype="0" fill="hold" grpId="1" nodeType="withEffect">
                                  <p:stCondLst>
                                    <p:cond delay="0"/>
                                  </p:stCondLst>
                                  <p:childTnLst>
                                    <p:animEffect transition="out" filter="fade">
                                      <p:cBhvr>
                                        <p:cTn id="104" dur="500"/>
                                        <p:tgtEl>
                                          <p:spTgt spid="103"/>
                                        </p:tgtEl>
                                      </p:cBhvr>
                                    </p:animEffect>
                                    <p:set>
                                      <p:cBhvr>
                                        <p:cTn id="105" dur="1" fill="hold">
                                          <p:stCondLst>
                                            <p:cond delay="499"/>
                                          </p:stCondLst>
                                        </p:cTn>
                                        <p:tgtEl>
                                          <p:spTgt spid="103"/>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22" presetClass="entr" presetSubtype="1" fill="hold" grpId="0" nodeType="clickEffect">
                                  <p:stCondLst>
                                    <p:cond delay="0"/>
                                  </p:stCondLst>
                                  <p:childTnLst>
                                    <p:set>
                                      <p:cBhvr>
                                        <p:cTn id="109" dur="1" fill="hold">
                                          <p:stCondLst>
                                            <p:cond delay="0"/>
                                          </p:stCondLst>
                                        </p:cTn>
                                        <p:tgtEl>
                                          <p:spTgt spid="108"/>
                                        </p:tgtEl>
                                        <p:attrNameLst>
                                          <p:attrName>style.visibility</p:attrName>
                                        </p:attrNameLst>
                                      </p:cBhvr>
                                      <p:to>
                                        <p:strVal val="visible"/>
                                      </p:to>
                                    </p:set>
                                    <p:animEffect transition="in" filter="wipe(up)">
                                      <p:cBhvr>
                                        <p:cTn id="110" dur="500"/>
                                        <p:tgtEl>
                                          <p:spTgt spid="108"/>
                                        </p:tgtEl>
                                      </p:cBhvr>
                                    </p:animEffect>
                                  </p:childTnLst>
                                </p:cTn>
                              </p:par>
                              <p:par>
                                <p:cTn id="111" presetID="10" presetClass="exit" presetSubtype="0" fill="hold" grpId="1" nodeType="withEffect">
                                  <p:stCondLst>
                                    <p:cond delay="0"/>
                                  </p:stCondLst>
                                  <p:childTnLst>
                                    <p:animEffect transition="out" filter="fade">
                                      <p:cBhvr>
                                        <p:cTn id="112" dur="500"/>
                                        <p:tgtEl>
                                          <p:spTgt spid="92"/>
                                        </p:tgtEl>
                                      </p:cBhvr>
                                    </p:animEffect>
                                    <p:set>
                                      <p:cBhvr>
                                        <p:cTn id="113" dur="1" fill="hold">
                                          <p:stCondLst>
                                            <p:cond delay="499"/>
                                          </p:stCondLst>
                                        </p:cTn>
                                        <p:tgtEl>
                                          <p:spTgt spid="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0456ABBB-D5A3-4A5A-88EE-DF0D98871DDB}"/>
              </a:ext>
            </a:extLst>
          </p:cNvPr>
          <p:cNvPicPr>
            <a:picLocks noChangeAspect="1"/>
          </p:cNvPicPr>
          <p:nvPr/>
        </p:nvPicPr>
        <p:blipFill rotWithShape="1">
          <a:blip r:embed="rId2">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sp>
        <p:nvSpPr>
          <p:cNvPr id="6" name="Title 1">
            <a:extLst>
              <a:ext uri="{FF2B5EF4-FFF2-40B4-BE49-F238E27FC236}">
                <a16:creationId xmlns:a16="http://schemas.microsoft.com/office/drawing/2014/main" id="{2C612D6B-0CF5-484F-AA73-36EE56266CB6}"/>
              </a:ext>
            </a:extLst>
          </p:cNvPr>
          <p:cNvSpPr txBox="1">
            <a:spLocks/>
          </p:cNvSpPr>
          <p:nvPr/>
        </p:nvSpPr>
        <p:spPr>
          <a:xfrm>
            <a:off x="1524000" y="2405063"/>
            <a:ext cx="9144000" cy="23876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Thank you!</a:t>
            </a:r>
          </a:p>
          <a:p>
            <a:endParaRPr lang="en-US" dirty="0"/>
          </a:p>
          <a:p>
            <a:r>
              <a:rPr lang="en-US" dirty="0"/>
              <a:t>Demo and Q&amp;A</a:t>
            </a:r>
            <a:endParaRPr lang="en-AU" dirty="0"/>
          </a:p>
        </p:txBody>
      </p:sp>
      <p:pic>
        <p:nvPicPr>
          <p:cNvPr id="10" name="Picture 9" descr="A circuit board&#10;&#10;Description automatically generated">
            <a:extLst>
              <a:ext uri="{FF2B5EF4-FFF2-40B4-BE49-F238E27FC236}">
                <a16:creationId xmlns:a16="http://schemas.microsoft.com/office/drawing/2014/main" id="{9966CF08-8FD7-462B-AD5D-D6C5ECF9FF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3793" y="671127"/>
            <a:ext cx="2429214" cy="5515745"/>
          </a:xfrm>
          <a:prstGeom prst="rect">
            <a:avLst/>
          </a:prstGeom>
        </p:spPr>
      </p:pic>
    </p:spTree>
    <p:extLst>
      <p:ext uri="{BB962C8B-B14F-4D97-AF65-F5344CB8AC3E}">
        <p14:creationId xmlns:p14="http://schemas.microsoft.com/office/powerpoint/2010/main" val="15309148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6D64-D00A-43BA-8F5E-38D45CCBF330}"/>
              </a:ext>
            </a:extLst>
          </p:cNvPr>
          <p:cNvSpPr>
            <a:spLocks noGrp="1"/>
          </p:cNvSpPr>
          <p:nvPr>
            <p:ph type="title"/>
          </p:nvPr>
        </p:nvSpPr>
        <p:spPr/>
        <p:txBody>
          <a:bodyPr/>
          <a:lstStyle/>
          <a:p>
            <a:r>
              <a:rPr lang="en-US" dirty="0"/>
              <a:t>Quick Select</a:t>
            </a:r>
            <a:endParaRPr lang="en-AU" dirty="0"/>
          </a:p>
        </p:txBody>
      </p:sp>
      <p:sp>
        <p:nvSpPr>
          <p:cNvPr id="3" name="Content Placeholder 2">
            <a:extLst>
              <a:ext uri="{FF2B5EF4-FFF2-40B4-BE49-F238E27FC236}">
                <a16:creationId xmlns:a16="http://schemas.microsoft.com/office/drawing/2014/main" id="{4D1C96B5-067A-4844-92F7-0213767F8BE5}"/>
              </a:ext>
            </a:extLst>
          </p:cNvPr>
          <p:cNvSpPr>
            <a:spLocks noGrp="1"/>
          </p:cNvSpPr>
          <p:nvPr>
            <p:ph idx="1"/>
          </p:nvPr>
        </p:nvSpPr>
        <p:spPr/>
        <p:txBody>
          <a:bodyPr numCol="2">
            <a:normAutofit fontScale="25000" lnSpcReduction="20000"/>
          </a:bodyPr>
          <a:lstStyle/>
          <a:p>
            <a:pPr marL="0" indent="0">
              <a:buNone/>
            </a:pPr>
            <a:r>
              <a:rPr lang="en-US" sz="9600" dirty="0">
                <a:hlinkClick r:id="rId2" action="ppaction://hlinksldjump"/>
              </a:rPr>
              <a:t>Title Slide</a:t>
            </a:r>
            <a:endParaRPr lang="en-US" sz="9600" dirty="0"/>
          </a:p>
          <a:p>
            <a:pPr marL="0" indent="0">
              <a:buNone/>
            </a:pPr>
            <a:r>
              <a:rPr lang="en-US" sz="9600" dirty="0">
                <a:hlinkClick r:id="rId3" action="ppaction://hlinksldjump"/>
              </a:rPr>
              <a:t>Connectome</a:t>
            </a:r>
            <a:endParaRPr lang="en-US" sz="9600" dirty="0"/>
          </a:p>
          <a:p>
            <a:pPr marL="0" indent="0">
              <a:buNone/>
            </a:pPr>
            <a:r>
              <a:rPr lang="en-US" sz="9600" dirty="0">
                <a:hlinkClick r:id="rId4" action="ppaction://hlinksldjump"/>
              </a:rPr>
              <a:t>Neurons</a:t>
            </a:r>
            <a:endParaRPr lang="en-US" sz="9600" dirty="0"/>
          </a:p>
          <a:p>
            <a:pPr marL="0" indent="0">
              <a:buNone/>
            </a:pPr>
            <a:r>
              <a:rPr lang="en-US" sz="9600" dirty="0">
                <a:hlinkClick r:id="rId5" action="ppaction://hlinksldjump"/>
              </a:rPr>
              <a:t>Corticospinal Tract</a:t>
            </a:r>
            <a:endParaRPr lang="en-US" sz="9600" dirty="0"/>
          </a:p>
          <a:p>
            <a:pPr marL="0" indent="0">
              <a:buNone/>
            </a:pPr>
            <a:r>
              <a:rPr lang="en-US" sz="9600" dirty="0">
                <a:hlinkClick r:id="rId6" action="ppaction://hlinksldjump"/>
              </a:rPr>
              <a:t>BCIs</a:t>
            </a:r>
            <a:endParaRPr lang="en-US" sz="9600" dirty="0"/>
          </a:p>
          <a:p>
            <a:pPr marL="0" indent="0">
              <a:buNone/>
            </a:pPr>
            <a:r>
              <a:rPr lang="en-US" sz="9600" dirty="0">
                <a:hlinkClick r:id="rId7" action="ppaction://hlinksldjump"/>
              </a:rPr>
              <a:t>Arm Closed (Scope)</a:t>
            </a:r>
            <a:endParaRPr lang="en-US" sz="9600" dirty="0"/>
          </a:p>
          <a:p>
            <a:pPr marL="0" indent="0">
              <a:buNone/>
            </a:pPr>
            <a:r>
              <a:rPr lang="en-US" sz="9600" dirty="0">
                <a:hlinkClick r:id="rId8" action="ppaction://hlinksldjump"/>
              </a:rPr>
              <a:t>BCI Overview</a:t>
            </a:r>
            <a:endParaRPr lang="en-US" sz="9600" dirty="0"/>
          </a:p>
          <a:p>
            <a:pPr marL="0" indent="0">
              <a:buNone/>
            </a:pPr>
            <a:r>
              <a:rPr lang="en-US" sz="9600" dirty="0">
                <a:hlinkClick r:id="rId9" action="ppaction://hlinksldjump"/>
              </a:rPr>
              <a:t>End Effector</a:t>
            </a:r>
            <a:endParaRPr lang="en-US" sz="9600" dirty="0"/>
          </a:p>
          <a:p>
            <a:pPr marL="0" indent="0">
              <a:buNone/>
            </a:pPr>
            <a:r>
              <a:rPr lang="en-US" sz="9600" dirty="0">
                <a:hlinkClick r:id="rId10" action="ppaction://hlinksldjump"/>
              </a:rPr>
              <a:t>Recording Methods</a:t>
            </a:r>
            <a:endParaRPr lang="en-US" sz="9600" dirty="0"/>
          </a:p>
          <a:p>
            <a:pPr marL="0" indent="0">
              <a:buNone/>
            </a:pPr>
            <a:r>
              <a:rPr lang="en-US" sz="9600" dirty="0">
                <a:hlinkClick r:id="rId11" action="ppaction://hlinksldjump"/>
              </a:rPr>
              <a:t>Signal Processing</a:t>
            </a:r>
            <a:endParaRPr lang="en-US" sz="9600" dirty="0"/>
          </a:p>
          <a:p>
            <a:pPr marL="0" indent="0">
              <a:buNone/>
            </a:pPr>
            <a:endParaRPr lang="en-US" sz="9600" dirty="0"/>
          </a:p>
          <a:p>
            <a:pPr marL="0" indent="0">
              <a:buNone/>
            </a:pPr>
            <a:endParaRPr lang="en-US" sz="9600" dirty="0"/>
          </a:p>
          <a:p>
            <a:pPr marL="0" indent="0">
              <a:buNone/>
            </a:pPr>
            <a:endParaRPr lang="en-US" sz="9600" dirty="0"/>
          </a:p>
          <a:p>
            <a:pPr marL="0" indent="0">
              <a:buNone/>
            </a:pPr>
            <a:endParaRPr lang="en-US" sz="9600" dirty="0"/>
          </a:p>
          <a:p>
            <a:pPr marL="0" indent="0">
              <a:buNone/>
            </a:pPr>
            <a:endParaRPr lang="en-US" sz="9600" dirty="0"/>
          </a:p>
          <a:p>
            <a:pPr marL="0" indent="0">
              <a:buNone/>
            </a:pPr>
            <a:endParaRPr lang="en-US" sz="9600" dirty="0"/>
          </a:p>
          <a:p>
            <a:pPr marL="0" indent="0">
              <a:buNone/>
            </a:pPr>
            <a:r>
              <a:rPr lang="en-US" sz="9600" dirty="0">
                <a:hlinkClick r:id="rId12" action="ppaction://hlinksldjump"/>
              </a:rPr>
              <a:t>Feature Extraction</a:t>
            </a:r>
            <a:endParaRPr lang="en-US" sz="9600" dirty="0"/>
          </a:p>
          <a:p>
            <a:pPr marL="0" indent="0">
              <a:buNone/>
            </a:pPr>
            <a:r>
              <a:rPr lang="en-US" sz="9600" dirty="0">
                <a:hlinkClick r:id="rId13" action="ppaction://hlinksldjump"/>
              </a:rPr>
              <a:t>DCT</a:t>
            </a:r>
            <a:endParaRPr lang="en-US" sz="9600" dirty="0"/>
          </a:p>
          <a:p>
            <a:pPr marL="0" indent="0">
              <a:buNone/>
            </a:pPr>
            <a:r>
              <a:rPr lang="en-US" sz="9600" dirty="0">
                <a:hlinkClick r:id="rId14" action="ppaction://hlinksldjump"/>
              </a:rPr>
              <a:t>Classification</a:t>
            </a:r>
            <a:endParaRPr lang="en-US" sz="9600" dirty="0"/>
          </a:p>
          <a:p>
            <a:pPr marL="0" indent="0">
              <a:buNone/>
            </a:pPr>
            <a:r>
              <a:rPr lang="en-US" sz="9600" dirty="0">
                <a:hlinkClick r:id="rId15" action="ppaction://hlinksldjump"/>
              </a:rPr>
              <a:t>Comparison</a:t>
            </a:r>
            <a:endParaRPr lang="en-US" sz="9600" dirty="0"/>
          </a:p>
          <a:p>
            <a:pPr marL="0" indent="0">
              <a:buNone/>
            </a:pPr>
            <a:r>
              <a:rPr lang="en-US" sz="9600" dirty="0">
                <a:hlinkClick r:id="rId16" action="ppaction://hlinksldjump"/>
              </a:rPr>
              <a:t>System Overview</a:t>
            </a:r>
            <a:endParaRPr lang="en-US" sz="9600" dirty="0"/>
          </a:p>
          <a:p>
            <a:pPr marL="0" indent="0">
              <a:buNone/>
            </a:pPr>
            <a:r>
              <a:rPr lang="en-US" sz="9600" dirty="0">
                <a:hlinkClick r:id="rId17" action="ppaction://hlinksldjump"/>
              </a:rPr>
              <a:t>Data Acquisition Board</a:t>
            </a:r>
            <a:endParaRPr lang="en-US" sz="9600" dirty="0"/>
          </a:p>
          <a:p>
            <a:pPr marL="0" indent="0">
              <a:buNone/>
            </a:pPr>
            <a:r>
              <a:rPr lang="en-US" sz="9600" dirty="0">
                <a:hlinkClick r:id="rId18" action="ppaction://hlinksldjump"/>
              </a:rPr>
              <a:t>Data Acquisition Software</a:t>
            </a:r>
            <a:endParaRPr lang="en-US" sz="9600" dirty="0"/>
          </a:p>
          <a:p>
            <a:pPr marL="0" indent="0">
              <a:buNone/>
            </a:pPr>
            <a:r>
              <a:rPr lang="en-US" sz="9600" dirty="0">
                <a:hlinkClick r:id="rId19" action="ppaction://hlinksldjump"/>
              </a:rPr>
              <a:t>Classification and Control Software</a:t>
            </a:r>
            <a:endParaRPr lang="en-US" sz="9600" dirty="0"/>
          </a:p>
          <a:p>
            <a:pPr marL="0" indent="0">
              <a:buNone/>
            </a:pPr>
            <a:r>
              <a:rPr lang="en-US" sz="9600" dirty="0">
                <a:hlinkClick r:id="rId20" action="ppaction://hlinksldjump"/>
              </a:rPr>
              <a:t>Gantt Chart</a:t>
            </a:r>
            <a:endParaRPr lang="en-US" sz="9600" dirty="0"/>
          </a:p>
          <a:p>
            <a:pPr marL="0" indent="0">
              <a:buNone/>
            </a:pPr>
            <a:r>
              <a:rPr lang="en-US" sz="9600" dirty="0">
                <a:hlinkClick r:id="rId21" action="ppaction://hlinksldjump"/>
              </a:rPr>
              <a:t>Backup – STFT Heatmap</a:t>
            </a:r>
            <a:endParaRPr lang="en-US" sz="9600" dirty="0"/>
          </a:p>
          <a:p>
            <a:pPr marL="0" indent="0">
              <a:buNone/>
            </a:pPr>
            <a:r>
              <a:rPr lang="en-US" sz="9600" dirty="0">
                <a:hlinkClick r:id="rId22" action="ppaction://hlinksldjump"/>
              </a:rPr>
              <a:t>Backup – Data Acquisition Schematic</a:t>
            </a:r>
            <a:endParaRPr lang="en-US" sz="9600" dirty="0"/>
          </a:p>
          <a:p>
            <a:pPr marL="0" indent="0">
              <a:buNone/>
            </a:pPr>
            <a:endParaRPr lang="en-US" sz="2400"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AU" dirty="0"/>
          </a:p>
        </p:txBody>
      </p:sp>
    </p:spTree>
    <p:extLst>
      <p:ext uri="{BB962C8B-B14F-4D97-AF65-F5344CB8AC3E}">
        <p14:creationId xmlns:p14="http://schemas.microsoft.com/office/powerpoint/2010/main" val="31935318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20CA-731D-442D-A558-70A17D3330A5}"/>
              </a:ext>
            </a:extLst>
          </p:cNvPr>
          <p:cNvSpPr>
            <a:spLocks noGrp="1"/>
          </p:cNvSpPr>
          <p:nvPr>
            <p:ph type="title"/>
          </p:nvPr>
        </p:nvSpPr>
        <p:spPr>
          <a:xfrm>
            <a:off x="1485900" y="365125"/>
            <a:ext cx="10515600" cy="1325563"/>
          </a:xfrm>
        </p:spPr>
        <p:txBody>
          <a:bodyPr/>
          <a:lstStyle/>
          <a:p>
            <a:r>
              <a:rPr lang="en-US" dirty="0"/>
              <a:t>Dataset </a:t>
            </a:r>
            <a:r>
              <a:rPr lang="en-US" dirty="0" err="1"/>
              <a:t>Visualisation</a:t>
            </a:r>
            <a:endParaRPr lang="en-AU" dirty="0"/>
          </a:p>
        </p:txBody>
      </p:sp>
      <p:pic>
        <p:nvPicPr>
          <p:cNvPr id="4" name="Picture 3">
            <a:extLst>
              <a:ext uri="{FF2B5EF4-FFF2-40B4-BE49-F238E27FC236}">
                <a16:creationId xmlns:a16="http://schemas.microsoft.com/office/drawing/2014/main" id="{91DE7F77-FD22-4CEC-966F-955CAB589479}"/>
              </a:ext>
            </a:extLst>
          </p:cNvPr>
          <p:cNvPicPr>
            <a:picLocks noChangeAspect="1"/>
          </p:cNvPicPr>
          <p:nvPr/>
        </p:nvPicPr>
        <p:blipFill>
          <a:blip r:embed="rId2"/>
          <a:stretch>
            <a:fillRect/>
          </a:stretch>
        </p:blipFill>
        <p:spPr>
          <a:xfrm>
            <a:off x="1612018" y="1556378"/>
            <a:ext cx="8967965" cy="4970197"/>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F61782BF-27D7-4763-AE48-30304E85C326}"/>
              </a:ext>
            </a:extLst>
          </p:cNvPr>
          <p:cNvPicPr>
            <a:picLocks noChangeAspect="1"/>
          </p:cNvPicPr>
          <p:nvPr/>
        </p:nvPicPr>
        <p:blipFill rotWithShape="1">
          <a:blip r:embed="rId3">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spTree>
    <p:extLst>
      <p:ext uri="{BB962C8B-B14F-4D97-AF65-F5344CB8AC3E}">
        <p14:creationId xmlns:p14="http://schemas.microsoft.com/office/powerpoint/2010/main" val="22504962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20CA-731D-442D-A558-70A17D3330A5}"/>
              </a:ext>
            </a:extLst>
          </p:cNvPr>
          <p:cNvSpPr>
            <a:spLocks noGrp="1"/>
          </p:cNvSpPr>
          <p:nvPr>
            <p:ph type="title"/>
          </p:nvPr>
        </p:nvSpPr>
        <p:spPr>
          <a:xfrm>
            <a:off x="1485900" y="365125"/>
            <a:ext cx="10515600" cy="1325563"/>
          </a:xfrm>
        </p:spPr>
        <p:txBody>
          <a:bodyPr/>
          <a:lstStyle/>
          <a:p>
            <a:r>
              <a:rPr lang="en-US" dirty="0"/>
              <a:t>DAQ Board Schematic</a:t>
            </a:r>
            <a:endParaRPr lang="en-AU" dirty="0"/>
          </a:p>
        </p:txBody>
      </p:sp>
      <p:pic>
        <p:nvPicPr>
          <p:cNvPr id="5" name="Picture 4" descr="A picture containing drawing&#10;&#10;Description automatically generated">
            <a:extLst>
              <a:ext uri="{FF2B5EF4-FFF2-40B4-BE49-F238E27FC236}">
                <a16:creationId xmlns:a16="http://schemas.microsoft.com/office/drawing/2014/main" id="{F61782BF-27D7-4763-AE48-30304E85C326}"/>
              </a:ext>
            </a:extLst>
          </p:cNvPr>
          <p:cNvPicPr>
            <a:picLocks noChangeAspect="1"/>
          </p:cNvPicPr>
          <p:nvPr/>
        </p:nvPicPr>
        <p:blipFill rotWithShape="1">
          <a:blip r:embed="rId2">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pic>
        <p:nvPicPr>
          <p:cNvPr id="3" name="Picture 2">
            <a:extLst>
              <a:ext uri="{FF2B5EF4-FFF2-40B4-BE49-F238E27FC236}">
                <a16:creationId xmlns:a16="http://schemas.microsoft.com/office/drawing/2014/main" id="{840422D3-EFDC-4753-A858-300C2D2E2AC3}"/>
              </a:ext>
            </a:extLst>
          </p:cNvPr>
          <p:cNvPicPr>
            <a:picLocks noChangeAspect="1"/>
          </p:cNvPicPr>
          <p:nvPr/>
        </p:nvPicPr>
        <p:blipFill>
          <a:blip r:embed="rId3"/>
          <a:stretch>
            <a:fillRect/>
          </a:stretch>
        </p:blipFill>
        <p:spPr>
          <a:xfrm>
            <a:off x="2074632" y="1364414"/>
            <a:ext cx="8042737" cy="5493585"/>
          </a:xfrm>
          <a:prstGeom prst="rect">
            <a:avLst/>
          </a:prstGeom>
        </p:spPr>
      </p:pic>
    </p:spTree>
    <p:extLst>
      <p:ext uri="{BB962C8B-B14F-4D97-AF65-F5344CB8AC3E}">
        <p14:creationId xmlns:p14="http://schemas.microsoft.com/office/powerpoint/2010/main" val="31807324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20CA-731D-442D-A558-70A17D3330A5}"/>
              </a:ext>
            </a:extLst>
          </p:cNvPr>
          <p:cNvSpPr>
            <a:spLocks noGrp="1"/>
          </p:cNvSpPr>
          <p:nvPr>
            <p:ph type="title"/>
          </p:nvPr>
        </p:nvSpPr>
        <p:spPr>
          <a:xfrm>
            <a:off x="1485900" y="365125"/>
            <a:ext cx="10515600" cy="1325563"/>
          </a:xfrm>
        </p:spPr>
        <p:txBody>
          <a:bodyPr/>
          <a:lstStyle/>
          <a:p>
            <a:r>
              <a:rPr lang="en-US" dirty="0"/>
              <a:t>DAQ Board Schematic</a:t>
            </a:r>
            <a:endParaRPr lang="en-AU" dirty="0"/>
          </a:p>
        </p:txBody>
      </p:sp>
      <p:pic>
        <p:nvPicPr>
          <p:cNvPr id="5" name="Picture 4" descr="A picture containing drawing&#10;&#10;Description automatically generated">
            <a:extLst>
              <a:ext uri="{FF2B5EF4-FFF2-40B4-BE49-F238E27FC236}">
                <a16:creationId xmlns:a16="http://schemas.microsoft.com/office/drawing/2014/main" id="{F61782BF-27D7-4763-AE48-30304E85C326}"/>
              </a:ext>
            </a:extLst>
          </p:cNvPr>
          <p:cNvPicPr>
            <a:picLocks noChangeAspect="1"/>
          </p:cNvPicPr>
          <p:nvPr/>
        </p:nvPicPr>
        <p:blipFill rotWithShape="1">
          <a:blip r:embed="rId2">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pic>
        <p:nvPicPr>
          <p:cNvPr id="7" name="Picture 6">
            <a:extLst>
              <a:ext uri="{FF2B5EF4-FFF2-40B4-BE49-F238E27FC236}">
                <a16:creationId xmlns:a16="http://schemas.microsoft.com/office/drawing/2014/main" id="{65B03646-680C-422B-B01C-12220C99FB0C}"/>
              </a:ext>
            </a:extLst>
          </p:cNvPr>
          <p:cNvPicPr/>
          <p:nvPr/>
        </p:nvPicPr>
        <p:blipFill>
          <a:blip r:embed="rId3">
            <a:extLst>
              <a:ext uri="{28A0092B-C50C-407E-A947-70E740481C1C}">
                <a14:useLocalDpi xmlns:a14="http://schemas.microsoft.com/office/drawing/2010/main" val="0"/>
              </a:ext>
            </a:extLst>
          </a:blip>
          <a:stretch>
            <a:fillRect/>
          </a:stretch>
        </p:blipFill>
        <p:spPr>
          <a:xfrm>
            <a:off x="2083753" y="1364414"/>
            <a:ext cx="8042737" cy="5489314"/>
          </a:xfrm>
          <a:prstGeom prst="rect">
            <a:avLst/>
          </a:prstGeom>
        </p:spPr>
      </p:pic>
    </p:spTree>
    <p:extLst>
      <p:ext uri="{BB962C8B-B14F-4D97-AF65-F5344CB8AC3E}">
        <p14:creationId xmlns:p14="http://schemas.microsoft.com/office/powerpoint/2010/main" val="2229227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20CA-731D-442D-A558-70A17D3330A5}"/>
              </a:ext>
            </a:extLst>
          </p:cNvPr>
          <p:cNvSpPr>
            <a:spLocks noGrp="1"/>
          </p:cNvSpPr>
          <p:nvPr>
            <p:ph type="title"/>
          </p:nvPr>
        </p:nvSpPr>
        <p:spPr>
          <a:xfrm>
            <a:off x="1485900" y="365125"/>
            <a:ext cx="10515600" cy="1325563"/>
          </a:xfrm>
        </p:spPr>
        <p:txBody>
          <a:bodyPr/>
          <a:lstStyle/>
          <a:p>
            <a:r>
              <a:rPr lang="en-US" dirty="0"/>
              <a:t>DAQ Board Schematic</a:t>
            </a:r>
            <a:endParaRPr lang="en-AU" dirty="0"/>
          </a:p>
        </p:txBody>
      </p:sp>
      <p:pic>
        <p:nvPicPr>
          <p:cNvPr id="5" name="Picture 4" descr="A picture containing drawing&#10;&#10;Description automatically generated">
            <a:extLst>
              <a:ext uri="{FF2B5EF4-FFF2-40B4-BE49-F238E27FC236}">
                <a16:creationId xmlns:a16="http://schemas.microsoft.com/office/drawing/2014/main" id="{F61782BF-27D7-4763-AE48-30304E85C326}"/>
              </a:ext>
            </a:extLst>
          </p:cNvPr>
          <p:cNvPicPr>
            <a:picLocks noChangeAspect="1"/>
          </p:cNvPicPr>
          <p:nvPr/>
        </p:nvPicPr>
        <p:blipFill rotWithShape="1">
          <a:blip r:embed="rId2">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pic>
        <p:nvPicPr>
          <p:cNvPr id="6" name="Picture 5">
            <a:extLst>
              <a:ext uri="{FF2B5EF4-FFF2-40B4-BE49-F238E27FC236}">
                <a16:creationId xmlns:a16="http://schemas.microsoft.com/office/drawing/2014/main" id="{271C13EE-B6F0-42ED-BB34-0FEBE8EEA528}"/>
              </a:ext>
            </a:extLst>
          </p:cNvPr>
          <p:cNvPicPr/>
          <p:nvPr/>
        </p:nvPicPr>
        <p:blipFill>
          <a:blip r:embed="rId3">
            <a:extLst>
              <a:ext uri="{28A0092B-C50C-407E-A947-70E740481C1C}">
                <a14:useLocalDpi xmlns:a14="http://schemas.microsoft.com/office/drawing/2010/main" val="0"/>
              </a:ext>
            </a:extLst>
          </a:blip>
          <a:stretch>
            <a:fillRect/>
          </a:stretch>
        </p:blipFill>
        <p:spPr>
          <a:xfrm>
            <a:off x="2083753" y="1364414"/>
            <a:ext cx="8042737" cy="5485019"/>
          </a:xfrm>
          <a:prstGeom prst="rect">
            <a:avLst/>
          </a:prstGeom>
        </p:spPr>
      </p:pic>
    </p:spTree>
    <p:extLst>
      <p:ext uri="{BB962C8B-B14F-4D97-AF65-F5344CB8AC3E}">
        <p14:creationId xmlns:p14="http://schemas.microsoft.com/office/powerpoint/2010/main" val="26295491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D6EAA06-2781-4549-B6B3-A1C16713F10D}"/>
              </a:ext>
            </a:extLst>
          </p:cNvPr>
          <p:cNvGrpSpPr/>
          <p:nvPr/>
        </p:nvGrpSpPr>
        <p:grpSpPr>
          <a:xfrm flipH="1">
            <a:off x="1239471" y="1452185"/>
            <a:ext cx="8874859" cy="5405815"/>
            <a:chOff x="2859860" y="1206902"/>
            <a:chExt cx="8915899" cy="5430813"/>
          </a:xfrm>
        </p:grpSpPr>
        <p:grpSp>
          <p:nvGrpSpPr>
            <p:cNvPr id="5" name="Group 4">
              <a:extLst>
                <a:ext uri="{FF2B5EF4-FFF2-40B4-BE49-F238E27FC236}">
                  <a16:creationId xmlns:a16="http://schemas.microsoft.com/office/drawing/2014/main" id="{79A011AD-F3FF-4CE0-A15E-8288B109A01E}"/>
                </a:ext>
              </a:extLst>
            </p:cNvPr>
            <p:cNvGrpSpPr/>
            <p:nvPr/>
          </p:nvGrpSpPr>
          <p:grpSpPr>
            <a:xfrm>
              <a:off x="6942182" y="1206902"/>
              <a:ext cx="4833577" cy="5430813"/>
              <a:chOff x="6942182" y="1206902"/>
              <a:chExt cx="4833577" cy="5430813"/>
            </a:xfrm>
          </p:grpSpPr>
          <p:grpSp>
            <p:nvGrpSpPr>
              <p:cNvPr id="32" name="Group 31">
                <a:extLst>
                  <a:ext uri="{FF2B5EF4-FFF2-40B4-BE49-F238E27FC236}">
                    <a16:creationId xmlns:a16="http://schemas.microsoft.com/office/drawing/2014/main" id="{AB97AC47-A8A9-4B4A-9CBF-8BC4B2913F24}"/>
                  </a:ext>
                </a:extLst>
              </p:cNvPr>
              <p:cNvGrpSpPr/>
              <p:nvPr/>
            </p:nvGrpSpPr>
            <p:grpSpPr>
              <a:xfrm>
                <a:off x="6942182" y="1206902"/>
                <a:ext cx="4833577" cy="5430813"/>
                <a:chOff x="235005" y="1149083"/>
                <a:chExt cx="4833577" cy="5430813"/>
              </a:xfrm>
            </p:grpSpPr>
            <p:sp>
              <p:nvSpPr>
                <p:cNvPr id="63" name="Arc 62">
                  <a:extLst>
                    <a:ext uri="{FF2B5EF4-FFF2-40B4-BE49-F238E27FC236}">
                      <a16:creationId xmlns:a16="http://schemas.microsoft.com/office/drawing/2014/main" id="{23F278BA-3FDA-458C-8782-6999766D3D06}"/>
                    </a:ext>
                  </a:extLst>
                </p:cNvPr>
                <p:cNvSpPr/>
                <p:nvPr/>
              </p:nvSpPr>
              <p:spPr>
                <a:xfrm rot="15300000">
                  <a:off x="3009901" y="3765690"/>
                  <a:ext cx="1885950" cy="1885950"/>
                </a:xfrm>
                <a:prstGeom prst="arc">
                  <a:avLst>
                    <a:gd name="adj1" fmla="val 16200000"/>
                    <a:gd name="adj2" fmla="val 20264814"/>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en-AU"/>
                </a:p>
              </p:txBody>
            </p:sp>
            <p:sp>
              <p:nvSpPr>
                <p:cNvPr id="64" name="Arc 63">
                  <a:extLst>
                    <a:ext uri="{FF2B5EF4-FFF2-40B4-BE49-F238E27FC236}">
                      <a16:creationId xmlns:a16="http://schemas.microsoft.com/office/drawing/2014/main" id="{90C6FAB5-F03E-4014-972E-52378A3CA082}"/>
                    </a:ext>
                  </a:extLst>
                </p:cNvPr>
                <p:cNvSpPr/>
                <p:nvPr/>
              </p:nvSpPr>
              <p:spPr>
                <a:xfrm rot="13824396">
                  <a:off x="3182632" y="2427594"/>
                  <a:ext cx="1885950" cy="1885950"/>
                </a:xfrm>
                <a:prstGeom prst="arc">
                  <a:avLst>
                    <a:gd name="adj1" fmla="val 16200000"/>
                    <a:gd name="adj2" fmla="val 20264814"/>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en-AU"/>
                </a:p>
              </p:txBody>
            </p:sp>
            <p:sp>
              <p:nvSpPr>
                <p:cNvPr id="65" name="Arc 64">
                  <a:extLst>
                    <a:ext uri="{FF2B5EF4-FFF2-40B4-BE49-F238E27FC236}">
                      <a16:creationId xmlns:a16="http://schemas.microsoft.com/office/drawing/2014/main" id="{20A00CFF-7B9C-4B52-8A51-B4D1DA70628E}"/>
                    </a:ext>
                  </a:extLst>
                </p:cNvPr>
                <p:cNvSpPr/>
                <p:nvPr/>
              </p:nvSpPr>
              <p:spPr>
                <a:xfrm rot="9091276">
                  <a:off x="1904121" y="1149083"/>
                  <a:ext cx="1885950" cy="1885950"/>
                </a:xfrm>
                <a:prstGeom prst="arc">
                  <a:avLst>
                    <a:gd name="adj1" fmla="val 16200000"/>
                    <a:gd name="adj2" fmla="val 20264814"/>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en-AU"/>
                </a:p>
              </p:txBody>
            </p:sp>
            <p:sp>
              <p:nvSpPr>
                <p:cNvPr id="66" name="Arc 65">
                  <a:extLst>
                    <a:ext uri="{FF2B5EF4-FFF2-40B4-BE49-F238E27FC236}">
                      <a16:creationId xmlns:a16="http://schemas.microsoft.com/office/drawing/2014/main" id="{F7DBD1BC-0E43-4F5F-8BAB-E1C076CAF072}"/>
                    </a:ext>
                  </a:extLst>
                </p:cNvPr>
                <p:cNvSpPr/>
                <p:nvPr/>
              </p:nvSpPr>
              <p:spPr>
                <a:xfrm rot="6465702">
                  <a:off x="442126" y="1603163"/>
                  <a:ext cx="1885950" cy="1885950"/>
                </a:xfrm>
                <a:prstGeom prst="arc">
                  <a:avLst>
                    <a:gd name="adj1" fmla="val 16200000"/>
                    <a:gd name="adj2" fmla="val 20264814"/>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en-AU"/>
                </a:p>
              </p:txBody>
            </p:sp>
            <p:sp>
              <p:nvSpPr>
                <p:cNvPr id="67" name="Arc 66">
                  <a:extLst>
                    <a:ext uri="{FF2B5EF4-FFF2-40B4-BE49-F238E27FC236}">
                      <a16:creationId xmlns:a16="http://schemas.microsoft.com/office/drawing/2014/main" id="{9F5A8705-2353-4C50-8D7A-542E4C7EB878}"/>
                    </a:ext>
                  </a:extLst>
                </p:cNvPr>
                <p:cNvSpPr/>
                <p:nvPr/>
              </p:nvSpPr>
              <p:spPr>
                <a:xfrm rot="2900769">
                  <a:off x="235005" y="3455987"/>
                  <a:ext cx="1885950" cy="1885950"/>
                </a:xfrm>
                <a:prstGeom prst="arc">
                  <a:avLst>
                    <a:gd name="adj1" fmla="val 14315967"/>
                    <a:gd name="adj2" fmla="val 20071581"/>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en-AU"/>
                </a:p>
              </p:txBody>
            </p:sp>
            <p:sp>
              <p:nvSpPr>
                <p:cNvPr id="68" name="Arc 67">
                  <a:extLst>
                    <a:ext uri="{FF2B5EF4-FFF2-40B4-BE49-F238E27FC236}">
                      <a16:creationId xmlns:a16="http://schemas.microsoft.com/office/drawing/2014/main" id="{7F1CB23C-8BFA-4167-A100-BBC19C9242A1}"/>
                    </a:ext>
                  </a:extLst>
                </p:cNvPr>
                <p:cNvSpPr/>
                <p:nvPr/>
              </p:nvSpPr>
              <p:spPr>
                <a:xfrm rot="20209664">
                  <a:off x="1438914" y="4693946"/>
                  <a:ext cx="1885950" cy="1885950"/>
                </a:xfrm>
                <a:prstGeom prst="arc">
                  <a:avLst>
                    <a:gd name="adj1" fmla="val 16200000"/>
                    <a:gd name="adj2" fmla="val 20264814"/>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en-AU"/>
                </a:p>
              </p:txBody>
            </p:sp>
            <p:sp>
              <p:nvSpPr>
                <p:cNvPr id="69" name="Oval 68">
                  <a:extLst>
                    <a:ext uri="{FF2B5EF4-FFF2-40B4-BE49-F238E27FC236}">
                      <a16:creationId xmlns:a16="http://schemas.microsoft.com/office/drawing/2014/main" id="{F1D14E5B-456A-46C6-A30A-A7B01FD2C451}"/>
                    </a:ext>
                  </a:extLst>
                </p:cNvPr>
                <p:cNvSpPr/>
                <p:nvPr/>
              </p:nvSpPr>
              <p:spPr>
                <a:xfrm>
                  <a:off x="2400060" y="3569119"/>
                  <a:ext cx="496927" cy="496927"/>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3" name="Group 32">
                <a:extLst>
                  <a:ext uri="{FF2B5EF4-FFF2-40B4-BE49-F238E27FC236}">
                    <a16:creationId xmlns:a16="http://schemas.microsoft.com/office/drawing/2014/main" id="{CAE33265-33F3-4FF5-B02A-F96222141988}"/>
                  </a:ext>
                </a:extLst>
              </p:cNvPr>
              <p:cNvGrpSpPr/>
              <p:nvPr/>
            </p:nvGrpSpPr>
            <p:grpSpPr>
              <a:xfrm>
                <a:off x="9981563" y="2519569"/>
                <a:ext cx="602777" cy="496680"/>
                <a:chOff x="4321427" y="2766457"/>
                <a:chExt cx="602777" cy="496680"/>
              </a:xfrm>
            </p:grpSpPr>
            <p:cxnSp>
              <p:nvCxnSpPr>
                <p:cNvPr id="59" name="Straight Connector 58">
                  <a:extLst>
                    <a:ext uri="{FF2B5EF4-FFF2-40B4-BE49-F238E27FC236}">
                      <a16:creationId xmlns:a16="http://schemas.microsoft.com/office/drawing/2014/main" id="{863E59FA-3299-472F-B2B3-F9EEF61B2A89}"/>
                    </a:ext>
                  </a:extLst>
                </p:cNvPr>
                <p:cNvCxnSpPr/>
                <p:nvPr/>
              </p:nvCxnSpPr>
              <p:spPr>
                <a:xfrm flipV="1">
                  <a:off x="4321427" y="2917674"/>
                  <a:ext cx="345463" cy="345463"/>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A7669AC-0C00-4B1C-B788-4DA844161523}"/>
                    </a:ext>
                  </a:extLst>
                </p:cNvPr>
                <p:cNvCxnSpPr>
                  <a:cxnSpLocks/>
                </p:cNvCxnSpPr>
                <p:nvPr/>
              </p:nvCxnSpPr>
              <p:spPr>
                <a:xfrm flipV="1">
                  <a:off x="4411716" y="2858053"/>
                  <a:ext cx="36073" cy="32339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01EE425-50E2-4E38-BA1B-95010EA8CA39}"/>
                    </a:ext>
                  </a:extLst>
                </p:cNvPr>
                <p:cNvCxnSpPr>
                  <a:cxnSpLocks/>
                </p:cNvCxnSpPr>
                <p:nvPr/>
              </p:nvCxnSpPr>
              <p:spPr>
                <a:xfrm flipH="1">
                  <a:off x="4600189" y="3010453"/>
                  <a:ext cx="32401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1F8F4EA-B4CF-493B-8F82-C00106BBD624}"/>
                    </a:ext>
                  </a:extLst>
                </p:cNvPr>
                <p:cNvCxnSpPr>
                  <a:cxnSpLocks/>
                </p:cNvCxnSpPr>
                <p:nvPr/>
              </p:nvCxnSpPr>
              <p:spPr>
                <a:xfrm flipH="1">
                  <a:off x="4647161" y="2766457"/>
                  <a:ext cx="48704" cy="21202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94800D24-63A0-4623-94B0-E4CCBBFE5CBB}"/>
                  </a:ext>
                </a:extLst>
              </p:cNvPr>
              <p:cNvGrpSpPr/>
              <p:nvPr/>
            </p:nvGrpSpPr>
            <p:grpSpPr>
              <a:xfrm rot="3882855">
                <a:off x="10131894" y="3956581"/>
                <a:ext cx="602777" cy="496680"/>
                <a:chOff x="4321427" y="2766457"/>
                <a:chExt cx="602777" cy="496680"/>
              </a:xfrm>
            </p:grpSpPr>
            <p:cxnSp>
              <p:nvCxnSpPr>
                <p:cNvPr id="55" name="Straight Connector 54">
                  <a:extLst>
                    <a:ext uri="{FF2B5EF4-FFF2-40B4-BE49-F238E27FC236}">
                      <a16:creationId xmlns:a16="http://schemas.microsoft.com/office/drawing/2014/main" id="{237BD0C2-4555-4C32-B738-D4032C8C97BE}"/>
                    </a:ext>
                  </a:extLst>
                </p:cNvPr>
                <p:cNvCxnSpPr/>
                <p:nvPr/>
              </p:nvCxnSpPr>
              <p:spPr>
                <a:xfrm flipV="1">
                  <a:off x="4321427" y="2917674"/>
                  <a:ext cx="345463" cy="345463"/>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A4EFD5D-BA28-4CBF-A36E-A5DFAAA1DC56}"/>
                    </a:ext>
                  </a:extLst>
                </p:cNvPr>
                <p:cNvCxnSpPr>
                  <a:cxnSpLocks/>
                </p:cNvCxnSpPr>
                <p:nvPr/>
              </p:nvCxnSpPr>
              <p:spPr>
                <a:xfrm flipV="1">
                  <a:off x="4411716" y="2858053"/>
                  <a:ext cx="36073" cy="32339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38D14D6-2A60-4172-BE35-A1EFA342985F}"/>
                    </a:ext>
                  </a:extLst>
                </p:cNvPr>
                <p:cNvCxnSpPr>
                  <a:cxnSpLocks/>
                </p:cNvCxnSpPr>
                <p:nvPr/>
              </p:nvCxnSpPr>
              <p:spPr>
                <a:xfrm flipH="1">
                  <a:off x="4600189" y="3010453"/>
                  <a:ext cx="32401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432E72F-A88E-46C1-A382-98658A15CB21}"/>
                    </a:ext>
                  </a:extLst>
                </p:cNvPr>
                <p:cNvCxnSpPr>
                  <a:cxnSpLocks/>
                </p:cNvCxnSpPr>
                <p:nvPr/>
              </p:nvCxnSpPr>
              <p:spPr>
                <a:xfrm flipH="1">
                  <a:off x="4647161" y="2766457"/>
                  <a:ext cx="48704" cy="21202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69071538-E952-4A84-BDDE-6DE6F214B6FD}"/>
                  </a:ext>
                </a:extLst>
              </p:cNvPr>
              <p:cNvGrpSpPr/>
              <p:nvPr/>
            </p:nvGrpSpPr>
            <p:grpSpPr>
              <a:xfrm rot="5968868">
                <a:off x="9649117" y="5090366"/>
                <a:ext cx="602777" cy="496680"/>
                <a:chOff x="4321427" y="2766457"/>
                <a:chExt cx="602777" cy="496680"/>
              </a:xfrm>
            </p:grpSpPr>
            <p:cxnSp>
              <p:nvCxnSpPr>
                <p:cNvPr id="51" name="Straight Connector 50">
                  <a:extLst>
                    <a:ext uri="{FF2B5EF4-FFF2-40B4-BE49-F238E27FC236}">
                      <a16:creationId xmlns:a16="http://schemas.microsoft.com/office/drawing/2014/main" id="{F297C49E-6D58-4CD5-8CFD-088D0C54C320}"/>
                    </a:ext>
                  </a:extLst>
                </p:cNvPr>
                <p:cNvCxnSpPr/>
                <p:nvPr/>
              </p:nvCxnSpPr>
              <p:spPr>
                <a:xfrm flipV="1">
                  <a:off x="4321427" y="2917674"/>
                  <a:ext cx="345463" cy="345463"/>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32323CF-CFBB-46D2-8A27-8C27EDA9A1D3}"/>
                    </a:ext>
                  </a:extLst>
                </p:cNvPr>
                <p:cNvCxnSpPr>
                  <a:cxnSpLocks/>
                </p:cNvCxnSpPr>
                <p:nvPr/>
              </p:nvCxnSpPr>
              <p:spPr>
                <a:xfrm flipV="1">
                  <a:off x="4411716" y="2858053"/>
                  <a:ext cx="36073" cy="32339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6670D05-412C-490C-B21F-CA3A1EDACD18}"/>
                    </a:ext>
                  </a:extLst>
                </p:cNvPr>
                <p:cNvCxnSpPr>
                  <a:cxnSpLocks/>
                </p:cNvCxnSpPr>
                <p:nvPr/>
              </p:nvCxnSpPr>
              <p:spPr>
                <a:xfrm flipH="1">
                  <a:off x="4600189" y="3010453"/>
                  <a:ext cx="32401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1246E44-786C-40F7-8867-1B6D7DB2D3E0}"/>
                    </a:ext>
                  </a:extLst>
                </p:cNvPr>
                <p:cNvCxnSpPr>
                  <a:cxnSpLocks/>
                </p:cNvCxnSpPr>
                <p:nvPr/>
              </p:nvCxnSpPr>
              <p:spPr>
                <a:xfrm flipH="1">
                  <a:off x="4647161" y="2766457"/>
                  <a:ext cx="48704" cy="21202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8C3D85A1-F31F-4ED4-AED2-02C9204382E9}"/>
                  </a:ext>
                </a:extLst>
              </p:cNvPr>
              <p:cNvGrpSpPr/>
              <p:nvPr/>
            </p:nvGrpSpPr>
            <p:grpSpPr>
              <a:xfrm rot="12344735">
                <a:off x="8095172" y="4639075"/>
                <a:ext cx="602777" cy="496680"/>
                <a:chOff x="4321427" y="2766457"/>
                <a:chExt cx="602777" cy="496680"/>
              </a:xfrm>
            </p:grpSpPr>
            <p:cxnSp>
              <p:nvCxnSpPr>
                <p:cNvPr id="47" name="Straight Connector 46">
                  <a:extLst>
                    <a:ext uri="{FF2B5EF4-FFF2-40B4-BE49-F238E27FC236}">
                      <a16:creationId xmlns:a16="http://schemas.microsoft.com/office/drawing/2014/main" id="{2985B9D5-D587-4824-A826-9DE80CCA8EEC}"/>
                    </a:ext>
                  </a:extLst>
                </p:cNvPr>
                <p:cNvCxnSpPr/>
                <p:nvPr/>
              </p:nvCxnSpPr>
              <p:spPr>
                <a:xfrm flipV="1">
                  <a:off x="4321427" y="2917674"/>
                  <a:ext cx="345463" cy="345463"/>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F381F3D-798C-4C3F-B2FE-AB7177ED5BB4}"/>
                    </a:ext>
                  </a:extLst>
                </p:cNvPr>
                <p:cNvCxnSpPr>
                  <a:cxnSpLocks/>
                </p:cNvCxnSpPr>
                <p:nvPr/>
              </p:nvCxnSpPr>
              <p:spPr>
                <a:xfrm flipV="1">
                  <a:off x="4411716" y="2858053"/>
                  <a:ext cx="36073" cy="32339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01FAB15-D101-4C6A-B512-F6F97021FC15}"/>
                    </a:ext>
                  </a:extLst>
                </p:cNvPr>
                <p:cNvCxnSpPr>
                  <a:cxnSpLocks/>
                </p:cNvCxnSpPr>
                <p:nvPr/>
              </p:nvCxnSpPr>
              <p:spPr>
                <a:xfrm flipH="1">
                  <a:off x="4600189" y="3010453"/>
                  <a:ext cx="32401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69BD131-C531-4E57-9863-CE56CEADD88E}"/>
                    </a:ext>
                  </a:extLst>
                </p:cNvPr>
                <p:cNvCxnSpPr>
                  <a:cxnSpLocks/>
                </p:cNvCxnSpPr>
                <p:nvPr/>
              </p:nvCxnSpPr>
              <p:spPr>
                <a:xfrm flipH="1">
                  <a:off x="4647161" y="2766457"/>
                  <a:ext cx="48704" cy="21202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327890DB-1F2F-4BF8-B104-CC74AC9395A8}"/>
                  </a:ext>
                </a:extLst>
              </p:cNvPr>
              <p:cNvGrpSpPr/>
              <p:nvPr/>
            </p:nvGrpSpPr>
            <p:grpSpPr>
              <a:xfrm rot="12600000">
                <a:off x="7498534" y="3363943"/>
                <a:ext cx="602777" cy="496680"/>
                <a:chOff x="4321427" y="2766457"/>
                <a:chExt cx="602777" cy="496680"/>
              </a:xfrm>
            </p:grpSpPr>
            <p:cxnSp>
              <p:nvCxnSpPr>
                <p:cNvPr id="43" name="Straight Connector 42">
                  <a:extLst>
                    <a:ext uri="{FF2B5EF4-FFF2-40B4-BE49-F238E27FC236}">
                      <a16:creationId xmlns:a16="http://schemas.microsoft.com/office/drawing/2014/main" id="{22424C63-DE61-4D58-81FE-FD19DDB871D4}"/>
                    </a:ext>
                  </a:extLst>
                </p:cNvPr>
                <p:cNvCxnSpPr/>
                <p:nvPr/>
              </p:nvCxnSpPr>
              <p:spPr>
                <a:xfrm flipV="1">
                  <a:off x="4321427" y="2917674"/>
                  <a:ext cx="345463" cy="345463"/>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43B4569-DFEE-48D1-BF48-A61E53E2B1E7}"/>
                    </a:ext>
                  </a:extLst>
                </p:cNvPr>
                <p:cNvCxnSpPr>
                  <a:cxnSpLocks/>
                </p:cNvCxnSpPr>
                <p:nvPr/>
              </p:nvCxnSpPr>
              <p:spPr>
                <a:xfrm flipV="1">
                  <a:off x="4411716" y="2858053"/>
                  <a:ext cx="36073" cy="32339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EBA248C-62C9-4B47-935B-F200E1F945E6}"/>
                    </a:ext>
                  </a:extLst>
                </p:cNvPr>
                <p:cNvCxnSpPr>
                  <a:cxnSpLocks/>
                </p:cNvCxnSpPr>
                <p:nvPr/>
              </p:nvCxnSpPr>
              <p:spPr>
                <a:xfrm flipH="1">
                  <a:off x="4600189" y="3010453"/>
                  <a:ext cx="32401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126CAF0-17F1-4BD9-BAB1-5534DCD9A453}"/>
                    </a:ext>
                  </a:extLst>
                </p:cNvPr>
                <p:cNvCxnSpPr>
                  <a:cxnSpLocks/>
                </p:cNvCxnSpPr>
                <p:nvPr/>
              </p:nvCxnSpPr>
              <p:spPr>
                <a:xfrm flipH="1">
                  <a:off x="4647161" y="2766457"/>
                  <a:ext cx="48704" cy="21202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63380A34-1AB3-44FE-89F3-957AA34A3515}"/>
                  </a:ext>
                </a:extLst>
              </p:cNvPr>
              <p:cNvGrpSpPr/>
              <p:nvPr/>
            </p:nvGrpSpPr>
            <p:grpSpPr>
              <a:xfrm rot="18614487">
                <a:off x="8682605" y="2286024"/>
                <a:ext cx="602777" cy="496680"/>
                <a:chOff x="4321427" y="2766457"/>
                <a:chExt cx="602777" cy="496680"/>
              </a:xfrm>
            </p:grpSpPr>
            <p:cxnSp>
              <p:nvCxnSpPr>
                <p:cNvPr id="39" name="Straight Connector 38">
                  <a:extLst>
                    <a:ext uri="{FF2B5EF4-FFF2-40B4-BE49-F238E27FC236}">
                      <a16:creationId xmlns:a16="http://schemas.microsoft.com/office/drawing/2014/main" id="{29BD5861-E21A-409E-BEC6-12E6238B4604}"/>
                    </a:ext>
                  </a:extLst>
                </p:cNvPr>
                <p:cNvCxnSpPr/>
                <p:nvPr/>
              </p:nvCxnSpPr>
              <p:spPr>
                <a:xfrm flipV="1">
                  <a:off x="4321427" y="2917674"/>
                  <a:ext cx="345463" cy="345463"/>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A5A9905-EA7D-4826-8BFE-BC7EC25DC2C8}"/>
                    </a:ext>
                  </a:extLst>
                </p:cNvPr>
                <p:cNvCxnSpPr>
                  <a:cxnSpLocks/>
                </p:cNvCxnSpPr>
                <p:nvPr/>
              </p:nvCxnSpPr>
              <p:spPr>
                <a:xfrm flipV="1">
                  <a:off x="4411716" y="2858053"/>
                  <a:ext cx="36073" cy="32339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101D1C7-B034-4EB1-81B8-F14987A01D57}"/>
                    </a:ext>
                  </a:extLst>
                </p:cNvPr>
                <p:cNvCxnSpPr>
                  <a:cxnSpLocks/>
                </p:cNvCxnSpPr>
                <p:nvPr/>
              </p:nvCxnSpPr>
              <p:spPr>
                <a:xfrm flipH="1">
                  <a:off x="4600189" y="3010453"/>
                  <a:ext cx="32401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4A8D94A-2734-436A-8DB9-8E158FD20CB8}"/>
                    </a:ext>
                  </a:extLst>
                </p:cNvPr>
                <p:cNvCxnSpPr>
                  <a:cxnSpLocks/>
                </p:cNvCxnSpPr>
                <p:nvPr/>
              </p:nvCxnSpPr>
              <p:spPr>
                <a:xfrm flipH="1">
                  <a:off x="4647161" y="2766457"/>
                  <a:ext cx="48704" cy="21202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72D13F47-D023-486E-A644-82917C7F621C}"/>
                </a:ext>
              </a:extLst>
            </p:cNvPr>
            <p:cNvGrpSpPr/>
            <p:nvPr/>
          </p:nvGrpSpPr>
          <p:grpSpPr>
            <a:xfrm>
              <a:off x="6166863" y="2348606"/>
              <a:ext cx="1216024" cy="510702"/>
              <a:chOff x="3158592" y="2519569"/>
              <a:chExt cx="2522324" cy="1107369"/>
            </a:xfrm>
          </p:grpSpPr>
          <p:sp>
            <p:nvSpPr>
              <p:cNvPr id="30" name="Flowchart: Terminator 29">
                <a:extLst>
                  <a:ext uri="{FF2B5EF4-FFF2-40B4-BE49-F238E27FC236}">
                    <a16:creationId xmlns:a16="http://schemas.microsoft.com/office/drawing/2014/main" id="{93EA84D7-3CCD-4FE4-B5E2-7F7E7C459FA8}"/>
                  </a:ext>
                </a:extLst>
              </p:cNvPr>
              <p:cNvSpPr/>
              <p:nvPr/>
            </p:nvSpPr>
            <p:spPr>
              <a:xfrm>
                <a:off x="3447288" y="2519569"/>
                <a:ext cx="1954408" cy="1107369"/>
              </a:xfrm>
              <a:prstGeom prst="flowChartTerminator">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a:extLst>
                  <a:ext uri="{FF2B5EF4-FFF2-40B4-BE49-F238E27FC236}">
                    <a16:creationId xmlns:a16="http://schemas.microsoft.com/office/drawing/2014/main" id="{DFF5B2C0-C5C2-47E2-A755-D4CDD3FEBD79}"/>
                  </a:ext>
                </a:extLst>
              </p:cNvPr>
              <p:cNvSpPr/>
              <p:nvPr/>
            </p:nvSpPr>
            <p:spPr>
              <a:xfrm>
                <a:off x="3158592" y="2713029"/>
                <a:ext cx="2522324" cy="7119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7" name="Group 6">
              <a:extLst>
                <a:ext uri="{FF2B5EF4-FFF2-40B4-BE49-F238E27FC236}">
                  <a16:creationId xmlns:a16="http://schemas.microsoft.com/office/drawing/2014/main" id="{7BF2AC48-EE50-4C28-8521-5C07B84F66FF}"/>
                </a:ext>
              </a:extLst>
            </p:cNvPr>
            <p:cNvGrpSpPr/>
            <p:nvPr/>
          </p:nvGrpSpPr>
          <p:grpSpPr>
            <a:xfrm rot="1420187">
              <a:off x="7478696" y="2657708"/>
              <a:ext cx="1216024" cy="510702"/>
              <a:chOff x="3158592" y="2519569"/>
              <a:chExt cx="2522324" cy="1107369"/>
            </a:xfrm>
          </p:grpSpPr>
          <p:sp>
            <p:nvSpPr>
              <p:cNvPr id="28" name="Flowchart: Terminator 27">
                <a:extLst>
                  <a:ext uri="{FF2B5EF4-FFF2-40B4-BE49-F238E27FC236}">
                    <a16:creationId xmlns:a16="http://schemas.microsoft.com/office/drawing/2014/main" id="{74EC0FAC-FBBF-4F18-AA53-572FC90D4E08}"/>
                  </a:ext>
                </a:extLst>
              </p:cNvPr>
              <p:cNvSpPr/>
              <p:nvPr/>
            </p:nvSpPr>
            <p:spPr>
              <a:xfrm>
                <a:off x="3447288" y="2519569"/>
                <a:ext cx="1954408" cy="1107369"/>
              </a:xfrm>
              <a:prstGeom prst="flowChartTerminator">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E7F0D414-D43B-4C82-9BEC-15F74FFD9F74}"/>
                  </a:ext>
                </a:extLst>
              </p:cNvPr>
              <p:cNvSpPr/>
              <p:nvPr/>
            </p:nvSpPr>
            <p:spPr>
              <a:xfrm>
                <a:off x="3158592" y="2713029"/>
                <a:ext cx="2522324" cy="7119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8" name="Group 7">
              <a:extLst>
                <a:ext uri="{FF2B5EF4-FFF2-40B4-BE49-F238E27FC236}">
                  <a16:creationId xmlns:a16="http://schemas.microsoft.com/office/drawing/2014/main" id="{7EABF8A6-B223-4DAC-8D39-1AC843231CCF}"/>
                </a:ext>
              </a:extLst>
            </p:cNvPr>
            <p:cNvGrpSpPr/>
            <p:nvPr/>
          </p:nvGrpSpPr>
          <p:grpSpPr>
            <a:xfrm rot="21013476">
              <a:off x="4856732" y="2442142"/>
              <a:ext cx="1216024" cy="510702"/>
              <a:chOff x="3158592" y="2519569"/>
              <a:chExt cx="2522324" cy="1107369"/>
            </a:xfrm>
          </p:grpSpPr>
          <p:sp>
            <p:nvSpPr>
              <p:cNvPr id="26" name="Flowchart: Terminator 25">
                <a:extLst>
                  <a:ext uri="{FF2B5EF4-FFF2-40B4-BE49-F238E27FC236}">
                    <a16:creationId xmlns:a16="http://schemas.microsoft.com/office/drawing/2014/main" id="{35D5CB57-CB21-470B-B303-F4AFC9319843}"/>
                  </a:ext>
                </a:extLst>
              </p:cNvPr>
              <p:cNvSpPr/>
              <p:nvPr/>
            </p:nvSpPr>
            <p:spPr>
              <a:xfrm>
                <a:off x="3447288" y="2519569"/>
                <a:ext cx="1954408" cy="1107369"/>
              </a:xfrm>
              <a:prstGeom prst="flowChartTerminator">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2921F697-C614-48D5-8DCC-A4828F528EE0}"/>
                  </a:ext>
                </a:extLst>
              </p:cNvPr>
              <p:cNvSpPr/>
              <p:nvPr/>
            </p:nvSpPr>
            <p:spPr>
              <a:xfrm>
                <a:off x="3158592" y="2713029"/>
                <a:ext cx="2522324" cy="7119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9" name="Group 8">
              <a:extLst>
                <a:ext uri="{FF2B5EF4-FFF2-40B4-BE49-F238E27FC236}">
                  <a16:creationId xmlns:a16="http://schemas.microsoft.com/office/drawing/2014/main" id="{7E6A2D88-D27B-453A-8004-3D286C32998E}"/>
                </a:ext>
              </a:extLst>
            </p:cNvPr>
            <p:cNvGrpSpPr/>
            <p:nvPr/>
          </p:nvGrpSpPr>
          <p:grpSpPr>
            <a:xfrm rot="11700000">
              <a:off x="3279711" y="2765830"/>
              <a:ext cx="1269973" cy="1577512"/>
              <a:chOff x="4453079" y="2724843"/>
              <a:chExt cx="298244" cy="370467"/>
            </a:xfrm>
          </p:grpSpPr>
          <p:cxnSp>
            <p:nvCxnSpPr>
              <p:cNvPr id="22" name="Straight Connector 21">
                <a:extLst>
                  <a:ext uri="{FF2B5EF4-FFF2-40B4-BE49-F238E27FC236}">
                    <a16:creationId xmlns:a16="http://schemas.microsoft.com/office/drawing/2014/main" id="{09FF4A33-EE20-4B34-99EB-BDE974C2C176}"/>
                  </a:ext>
                </a:extLst>
              </p:cNvPr>
              <p:cNvCxnSpPr>
                <a:cxnSpLocks/>
              </p:cNvCxnSpPr>
              <p:nvPr/>
            </p:nvCxnSpPr>
            <p:spPr>
              <a:xfrm rot="9900000" flipH="1">
                <a:off x="4453079" y="2945823"/>
                <a:ext cx="237197" cy="149487"/>
              </a:xfrm>
              <a:prstGeom prst="line">
                <a:avLst/>
              </a:prstGeom>
              <a:ln w="2413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99244A2-C4CD-4D81-A293-621052783F22}"/>
                  </a:ext>
                </a:extLst>
              </p:cNvPr>
              <p:cNvCxnSpPr>
                <a:cxnSpLocks/>
              </p:cNvCxnSpPr>
              <p:nvPr/>
            </p:nvCxnSpPr>
            <p:spPr>
              <a:xfrm rot="9900000" flipH="1">
                <a:off x="4516933" y="2794807"/>
                <a:ext cx="39875" cy="236373"/>
              </a:xfrm>
              <a:prstGeom prst="line">
                <a:avLst/>
              </a:prstGeom>
              <a:ln w="165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4C6AB7D-72F6-48D4-A3C2-B7D0DA47DE67}"/>
                  </a:ext>
                </a:extLst>
              </p:cNvPr>
              <p:cNvCxnSpPr>
                <a:cxnSpLocks/>
              </p:cNvCxnSpPr>
              <p:nvPr/>
            </p:nvCxnSpPr>
            <p:spPr>
              <a:xfrm rot="9900000">
                <a:off x="4609330" y="2990556"/>
                <a:ext cx="141993" cy="89330"/>
              </a:xfrm>
              <a:prstGeom prst="line">
                <a:avLst/>
              </a:prstGeom>
              <a:ln w="165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DC2431D-F294-4BCB-A880-A6F60ACD6A14}"/>
                  </a:ext>
                </a:extLst>
              </p:cNvPr>
              <p:cNvCxnSpPr>
                <a:cxnSpLocks/>
              </p:cNvCxnSpPr>
              <p:nvPr/>
            </p:nvCxnSpPr>
            <p:spPr>
              <a:xfrm flipH="1">
                <a:off x="4657555" y="2724843"/>
                <a:ext cx="48704" cy="212021"/>
              </a:xfrm>
              <a:prstGeom prst="line">
                <a:avLst/>
              </a:prstGeom>
              <a:ln w="1651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0" name="Straight Connector 9">
              <a:extLst>
                <a:ext uri="{FF2B5EF4-FFF2-40B4-BE49-F238E27FC236}">
                  <a16:creationId xmlns:a16="http://schemas.microsoft.com/office/drawing/2014/main" id="{6E250073-4E4B-403A-A982-28A3EED09624}"/>
                </a:ext>
              </a:extLst>
            </p:cNvPr>
            <p:cNvCxnSpPr>
              <a:cxnSpLocks/>
            </p:cNvCxnSpPr>
            <p:nvPr/>
          </p:nvCxnSpPr>
          <p:spPr>
            <a:xfrm flipH="1" flipV="1">
              <a:off x="3277843" y="3310548"/>
              <a:ext cx="494476" cy="117840"/>
            </a:xfrm>
            <a:prstGeom prst="line">
              <a:avLst/>
            </a:prstGeom>
            <a:ln w="165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85CD668-3E9E-47B2-9DDD-B7B21F8E4FF1}"/>
                </a:ext>
              </a:extLst>
            </p:cNvPr>
            <p:cNvCxnSpPr>
              <a:cxnSpLocks/>
            </p:cNvCxnSpPr>
            <p:nvPr/>
          </p:nvCxnSpPr>
          <p:spPr>
            <a:xfrm flipV="1">
              <a:off x="2897328" y="2812597"/>
              <a:ext cx="648209" cy="81065"/>
            </a:xfrm>
            <a:prstGeom prst="line">
              <a:avLst/>
            </a:prstGeom>
            <a:ln w="1016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B0ADB40-3176-4ECE-8C26-4C1707C1DF33}"/>
                </a:ext>
              </a:extLst>
            </p:cNvPr>
            <p:cNvCxnSpPr>
              <a:cxnSpLocks/>
            </p:cNvCxnSpPr>
            <p:nvPr/>
          </p:nvCxnSpPr>
          <p:spPr>
            <a:xfrm flipV="1">
              <a:off x="3480202" y="2415492"/>
              <a:ext cx="21924" cy="387434"/>
            </a:xfrm>
            <a:prstGeom prst="line">
              <a:avLst/>
            </a:prstGeom>
            <a:ln w="1016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291D32FC-FE9B-4D3B-B408-C6FAC1A0927E}"/>
                </a:ext>
              </a:extLst>
            </p:cNvPr>
            <p:cNvGrpSpPr/>
            <p:nvPr/>
          </p:nvGrpSpPr>
          <p:grpSpPr>
            <a:xfrm rot="11757267">
              <a:off x="3999916" y="4078578"/>
              <a:ext cx="602848" cy="492093"/>
              <a:chOff x="4329654" y="4061742"/>
              <a:chExt cx="602848" cy="492093"/>
            </a:xfrm>
          </p:grpSpPr>
          <p:cxnSp>
            <p:nvCxnSpPr>
              <p:cNvPr id="20" name="Straight Connector 19">
                <a:extLst>
                  <a:ext uri="{FF2B5EF4-FFF2-40B4-BE49-F238E27FC236}">
                    <a16:creationId xmlns:a16="http://schemas.microsoft.com/office/drawing/2014/main" id="{74C96E0D-17AE-4B37-8352-C8B721EC6FC6}"/>
                  </a:ext>
                </a:extLst>
              </p:cNvPr>
              <p:cNvCxnSpPr>
                <a:cxnSpLocks/>
              </p:cNvCxnSpPr>
              <p:nvPr/>
            </p:nvCxnSpPr>
            <p:spPr>
              <a:xfrm rot="9842733" flipH="1" flipV="1">
                <a:off x="4329654" y="4457609"/>
                <a:ext cx="585364" cy="96226"/>
              </a:xfrm>
              <a:prstGeom prst="line">
                <a:avLst/>
              </a:prstGeom>
              <a:ln w="1016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A69792C-009C-4AF1-B84B-23BE9F2AAEA6}"/>
                  </a:ext>
                </a:extLst>
              </p:cNvPr>
              <p:cNvCxnSpPr>
                <a:cxnSpLocks/>
              </p:cNvCxnSpPr>
              <p:nvPr/>
            </p:nvCxnSpPr>
            <p:spPr>
              <a:xfrm flipV="1">
                <a:off x="4910578" y="4061742"/>
                <a:ext cx="21924" cy="387434"/>
              </a:xfrm>
              <a:prstGeom prst="line">
                <a:avLst/>
              </a:prstGeom>
              <a:ln w="1016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4" name="Flowchart: Terminator 13">
              <a:extLst>
                <a:ext uri="{FF2B5EF4-FFF2-40B4-BE49-F238E27FC236}">
                  <a16:creationId xmlns:a16="http://schemas.microsoft.com/office/drawing/2014/main" id="{F15302DA-8DD2-4F14-94A5-9FF996462BB5}"/>
                </a:ext>
              </a:extLst>
            </p:cNvPr>
            <p:cNvSpPr/>
            <p:nvPr/>
          </p:nvSpPr>
          <p:spPr>
            <a:xfrm>
              <a:off x="3409847" y="2355005"/>
              <a:ext cx="180036" cy="73665"/>
            </a:xfrm>
            <a:prstGeom prst="flowChartTermina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Flowchart: Terminator 14">
              <a:extLst>
                <a:ext uri="{FF2B5EF4-FFF2-40B4-BE49-F238E27FC236}">
                  <a16:creationId xmlns:a16="http://schemas.microsoft.com/office/drawing/2014/main" id="{5406367A-566F-439B-B5CF-8567AF24CC7C}"/>
                </a:ext>
              </a:extLst>
            </p:cNvPr>
            <p:cNvSpPr/>
            <p:nvPr/>
          </p:nvSpPr>
          <p:spPr>
            <a:xfrm rot="15878805">
              <a:off x="2806675" y="2866518"/>
              <a:ext cx="180036" cy="73665"/>
            </a:xfrm>
            <a:prstGeom prst="flowChartTermina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Flowchart: Terminator 15">
              <a:extLst>
                <a:ext uri="{FF2B5EF4-FFF2-40B4-BE49-F238E27FC236}">
                  <a16:creationId xmlns:a16="http://schemas.microsoft.com/office/drawing/2014/main" id="{4A518ABE-4F16-4622-8790-E6F4C5935123}"/>
                </a:ext>
              </a:extLst>
            </p:cNvPr>
            <p:cNvSpPr/>
            <p:nvPr/>
          </p:nvSpPr>
          <p:spPr>
            <a:xfrm rot="17212808">
              <a:off x="3133701" y="3224520"/>
              <a:ext cx="236478" cy="124748"/>
            </a:xfrm>
            <a:prstGeom prst="flowChartTermina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Flowchart: Terminator 16">
              <a:extLst>
                <a:ext uri="{FF2B5EF4-FFF2-40B4-BE49-F238E27FC236}">
                  <a16:creationId xmlns:a16="http://schemas.microsoft.com/office/drawing/2014/main" id="{B415A74E-9D6A-4F97-9226-391562AAA321}"/>
                </a:ext>
              </a:extLst>
            </p:cNvPr>
            <p:cNvSpPr/>
            <p:nvPr/>
          </p:nvSpPr>
          <p:spPr>
            <a:xfrm rot="12578037">
              <a:off x="3133701" y="4167399"/>
              <a:ext cx="236478" cy="124748"/>
            </a:xfrm>
            <a:prstGeom prst="flowChartTermina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Flowchart: Terminator 17">
              <a:extLst>
                <a:ext uri="{FF2B5EF4-FFF2-40B4-BE49-F238E27FC236}">
                  <a16:creationId xmlns:a16="http://schemas.microsoft.com/office/drawing/2014/main" id="{AABBB4BE-D314-4076-82B0-0B022A738308}"/>
                </a:ext>
              </a:extLst>
            </p:cNvPr>
            <p:cNvSpPr/>
            <p:nvPr/>
          </p:nvSpPr>
          <p:spPr>
            <a:xfrm rot="11901852">
              <a:off x="3853875" y="4447535"/>
              <a:ext cx="180036" cy="73665"/>
            </a:xfrm>
            <a:prstGeom prst="flowChartTermina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9" name="Flowchart: Terminator 18">
              <a:extLst>
                <a:ext uri="{FF2B5EF4-FFF2-40B4-BE49-F238E27FC236}">
                  <a16:creationId xmlns:a16="http://schemas.microsoft.com/office/drawing/2014/main" id="{E54E0674-02BA-4A44-8B50-7111A5C958E2}"/>
                </a:ext>
              </a:extLst>
            </p:cNvPr>
            <p:cNvSpPr/>
            <p:nvPr/>
          </p:nvSpPr>
          <p:spPr>
            <a:xfrm rot="6096161">
              <a:off x="4593976" y="4156985"/>
              <a:ext cx="180036" cy="73665"/>
            </a:xfrm>
            <a:prstGeom prst="flowChartTermina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pic>
        <p:nvPicPr>
          <p:cNvPr id="70" name="Picture 69" descr="A picture containing drawing&#10;&#10;Description automatically generated">
            <a:extLst>
              <a:ext uri="{FF2B5EF4-FFF2-40B4-BE49-F238E27FC236}">
                <a16:creationId xmlns:a16="http://schemas.microsoft.com/office/drawing/2014/main" id="{40BAB7CC-EDCD-4508-A7B0-28C0D7B8675B}"/>
              </a:ext>
            </a:extLst>
          </p:cNvPr>
          <p:cNvPicPr>
            <a:picLocks noChangeAspect="1"/>
          </p:cNvPicPr>
          <p:nvPr/>
        </p:nvPicPr>
        <p:blipFill rotWithShape="1">
          <a:blip r:embed="rId3">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grpSp>
        <p:nvGrpSpPr>
          <p:cNvPr id="86" name="Group 85">
            <a:extLst>
              <a:ext uri="{FF2B5EF4-FFF2-40B4-BE49-F238E27FC236}">
                <a16:creationId xmlns:a16="http://schemas.microsoft.com/office/drawing/2014/main" id="{FD5ADE47-621A-453B-AF57-21A9BE43A8A8}"/>
              </a:ext>
            </a:extLst>
          </p:cNvPr>
          <p:cNvGrpSpPr/>
          <p:nvPr/>
        </p:nvGrpSpPr>
        <p:grpSpPr>
          <a:xfrm>
            <a:off x="2772999" y="940630"/>
            <a:ext cx="1322217" cy="1157418"/>
            <a:chOff x="3401070" y="368300"/>
            <a:chExt cx="1929603" cy="1689100"/>
          </a:xfrm>
        </p:grpSpPr>
        <p:cxnSp>
          <p:nvCxnSpPr>
            <p:cNvPr id="72" name="Straight Connector 71">
              <a:extLst>
                <a:ext uri="{FF2B5EF4-FFF2-40B4-BE49-F238E27FC236}">
                  <a16:creationId xmlns:a16="http://schemas.microsoft.com/office/drawing/2014/main" id="{A57CC6F3-B583-4B47-938A-F20DC1C8B8CC}"/>
                </a:ext>
              </a:extLst>
            </p:cNvPr>
            <p:cNvCxnSpPr/>
            <p:nvPr/>
          </p:nvCxnSpPr>
          <p:spPr>
            <a:xfrm>
              <a:off x="3401070" y="368300"/>
              <a:ext cx="0" cy="1689100"/>
            </a:xfrm>
            <a:prstGeom prst="line">
              <a:avLst/>
            </a:prstGeom>
            <a:ln w="5715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82FA6EA6-513D-4879-A942-A77ED8F5C937}"/>
                </a:ext>
              </a:extLst>
            </p:cNvPr>
            <p:cNvCxnSpPr>
              <a:cxnSpLocks/>
            </p:cNvCxnSpPr>
            <p:nvPr/>
          </p:nvCxnSpPr>
          <p:spPr>
            <a:xfrm>
              <a:off x="3425166" y="1411249"/>
              <a:ext cx="1905507" cy="0"/>
            </a:xfrm>
            <a:prstGeom prst="line">
              <a:avLst/>
            </a:prstGeom>
            <a:ln w="5715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E396EF74-0531-437A-B222-20C175222805}"/>
                </a:ext>
              </a:extLst>
            </p:cNvPr>
            <p:cNvCxnSpPr>
              <a:cxnSpLocks/>
            </p:cNvCxnSpPr>
            <p:nvPr/>
          </p:nvCxnSpPr>
          <p:spPr>
            <a:xfrm>
              <a:off x="3401070" y="1664958"/>
              <a:ext cx="22795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8" name="Freeform: Shape 77">
              <a:extLst>
                <a:ext uri="{FF2B5EF4-FFF2-40B4-BE49-F238E27FC236}">
                  <a16:creationId xmlns:a16="http://schemas.microsoft.com/office/drawing/2014/main" id="{4DA6E570-A711-4537-9931-4C00DE7DBD9F}"/>
                </a:ext>
              </a:extLst>
            </p:cNvPr>
            <p:cNvSpPr/>
            <p:nvPr/>
          </p:nvSpPr>
          <p:spPr>
            <a:xfrm>
              <a:off x="3627120" y="462583"/>
              <a:ext cx="1016000" cy="1551757"/>
            </a:xfrm>
            <a:custGeom>
              <a:avLst/>
              <a:gdLst>
                <a:gd name="connsiteX0" fmla="*/ 0 w 1016000"/>
                <a:gd name="connsiteY0" fmla="*/ 1208737 h 1551757"/>
                <a:gd name="connsiteX1" fmla="*/ 431800 w 1016000"/>
                <a:gd name="connsiteY1" fmla="*/ 2237 h 1551757"/>
                <a:gd name="connsiteX2" fmla="*/ 698500 w 1016000"/>
                <a:gd name="connsiteY2" fmla="*/ 1475437 h 1551757"/>
                <a:gd name="connsiteX3" fmla="*/ 1016000 w 1016000"/>
                <a:gd name="connsiteY3" fmla="*/ 1208737 h 1551757"/>
              </a:gdLst>
              <a:ahLst/>
              <a:cxnLst>
                <a:cxn ang="0">
                  <a:pos x="connsiteX0" y="connsiteY0"/>
                </a:cxn>
                <a:cxn ang="0">
                  <a:pos x="connsiteX1" y="connsiteY1"/>
                </a:cxn>
                <a:cxn ang="0">
                  <a:pos x="connsiteX2" y="connsiteY2"/>
                </a:cxn>
                <a:cxn ang="0">
                  <a:pos x="connsiteX3" y="connsiteY3"/>
                </a:cxn>
              </a:cxnLst>
              <a:rect l="l" t="t" r="r" b="b"/>
              <a:pathLst>
                <a:path w="1016000" h="1551757">
                  <a:moveTo>
                    <a:pt x="0" y="1208737"/>
                  </a:moveTo>
                  <a:cubicBezTo>
                    <a:pt x="157691" y="583262"/>
                    <a:pt x="315383" y="-42213"/>
                    <a:pt x="431800" y="2237"/>
                  </a:cubicBezTo>
                  <a:cubicBezTo>
                    <a:pt x="548217" y="46687"/>
                    <a:pt x="601133" y="1274354"/>
                    <a:pt x="698500" y="1475437"/>
                  </a:cubicBezTo>
                  <a:cubicBezTo>
                    <a:pt x="795867" y="1676520"/>
                    <a:pt x="905933" y="1442628"/>
                    <a:pt x="1016000" y="1208737"/>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79" name="Straight Connector 78">
              <a:extLst>
                <a:ext uri="{FF2B5EF4-FFF2-40B4-BE49-F238E27FC236}">
                  <a16:creationId xmlns:a16="http://schemas.microsoft.com/office/drawing/2014/main" id="{800B127E-2B7C-4BD8-AA10-ED6C8571DCE0}"/>
                </a:ext>
              </a:extLst>
            </p:cNvPr>
            <p:cNvCxnSpPr>
              <a:cxnSpLocks/>
            </p:cNvCxnSpPr>
            <p:nvPr/>
          </p:nvCxnSpPr>
          <p:spPr>
            <a:xfrm>
              <a:off x="4637789" y="1674482"/>
              <a:ext cx="69288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FF61DA3D-138E-4BE6-B46E-817D271A6D1B}"/>
              </a:ext>
            </a:extLst>
          </p:cNvPr>
          <p:cNvGrpSpPr/>
          <p:nvPr/>
        </p:nvGrpSpPr>
        <p:grpSpPr>
          <a:xfrm>
            <a:off x="8548979" y="952353"/>
            <a:ext cx="1322217" cy="1157418"/>
            <a:chOff x="3401070" y="368300"/>
            <a:chExt cx="1929603" cy="1689100"/>
          </a:xfrm>
        </p:grpSpPr>
        <p:cxnSp>
          <p:nvCxnSpPr>
            <p:cNvPr id="88" name="Straight Connector 87">
              <a:extLst>
                <a:ext uri="{FF2B5EF4-FFF2-40B4-BE49-F238E27FC236}">
                  <a16:creationId xmlns:a16="http://schemas.microsoft.com/office/drawing/2014/main" id="{76591B91-421C-4351-AA74-C47F58502713}"/>
                </a:ext>
              </a:extLst>
            </p:cNvPr>
            <p:cNvCxnSpPr/>
            <p:nvPr/>
          </p:nvCxnSpPr>
          <p:spPr>
            <a:xfrm>
              <a:off x="3401070" y="368300"/>
              <a:ext cx="0" cy="1689100"/>
            </a:xfrm>
            <a:prstGeom prst="line">
              <a:avLst/>
            </a:prstGeom>
            <a:ln w="5715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AFB2D8C1-6C1E-41C7-80DB-96D07184A321}"/>
                </a:ext>
              </a:extLst>
            </p:cNvPr>
            <p:cNvCxnSpPr>
              <a:cxnSpLocks/>
            </p:cNvCxnSpPr>
            <p:nvPr/>
          </p:nvCxnSpPr>
          <p:spPr>
            <a:xfrm>
              <a:off x="3425166" y="1411249"/>
              <a:ext cx="1905507" cy="0"/>
            </a:xfrm>
            <a:prstGeom prst="line">
              <a:avLst/>
            </a:prstGeom>
            <a:ln w="5715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B6C95C7E-16A0-4175-BD5A-5B51C57A30C5}"/>
                </a:ext>
              </a:extLst>
            </p:cNvPr>
            <p:cNvCxnSpPr>
              <a:cxnSpLocks/>
            </p:cNvCxnSpPr>
            <p:nvPr/>
          </p:nvCxnSpPr>
          <p:spPr>
            <a:xfrm>
              <a:off x="3401070" y="1664958"/>
              <a:ext cx="22795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1" name="Freeform: Shape 90">
              <a:extLst>
                <a:ext uri="{FF2B5EF4-FFF2-40B4-BE49-F238E27FC236}">
                  <a16:creationId xmlns:a16="http://schemas.microsoft.com/office/drawing/2014/main" id="{775F726D-E93E-420C-BA8A-C67C2BADB291}"/>
                </a:ext>
              </a:extLst>
            </p:cNvPr>
            <p:cNvSpPr/>
            <p:nvPr/>
          </p:nvSpPr>
          <p:spPr>
            <a:xfrm>
              <a:off x="3627120" y="462583"/>
              <a:ext cx="1016000" cy="1551757"/>
            </a:xfrm>
            <a:custGeom>
              <a:avLst/>
              <a:gdLst>
                <a:gd name="connsiteX0" fmla="*/ 0 w 1016000"/>
                <a:gd name="connsiteY0" fmla="*/ 1208737 h 1551757"/>
                <a:gd name="connsiteX1" fmla="*/ 431800 w 1016000"/>
                <a:gd name="connsiteY1" fmla="*/ 2237 h 1551757"/>
                <a:gd name="connsiteX2" fmla="*/ 698500 w 1016000"/>
                <a:gd name="connsiteY2" fmla="*/ 1475437 h 1551757"/>
                <a:gd name="connsiteX3" fmla="*/ 1016000 w 1016000"/>
                <a:gd name="connsiteY3" fmla="*/ 1208737 h 1551757"/>
              </a:gdLst>
              <a:ahLst/>
              <a:cxnLst>
                <a:cxn ang="0">
                  <a:pos x="connsiteX0" y="connsiteY0"/>
                </a:cxn>
                <a:cxn ang="0">
                  <a:pos x="connsiteX1" y="connsiteY1"/>
                </a:cxn>
                <a:cxn ang="0">
                  <a:pos x="connsiteX2" y="connsiteY2"/>
                </a:cxn>
                <a:cxn ang="0">
                  <a:pos x="connsiteX3" y="connsiteY3"/>
                </a:cxn>
              </a:cxnLst>
              <a:rect l="l" t="t" r="r" b="b"/>
              <a:pathLst>
                <a:path w="1016000" h="1551757">
                  <a:moveTo>
                    <a:pt x="0" y="1208737"/>
                  </a:moveTo>
                  <a:cubicBezTo>
                    <a:pt x="157691" y="583262"/>
                    <a:pt x="315383" y="-42213"/>
                    <a:pt x="431800" y="2237"/>
                  </a:cubicBezTo>
                  <a:cubicBezTo>
                    <a:pt x="548217" y="46687"/>
                    <a:pt x="601133" y="1274354"/>
                    <a:pt x="698500" y="1475437"/>
                  </a:cubicBezTo>
                  <a:cubicBezTo>
                    <a:pt x="795867" y="1676520"/>
                    <a:pt x="905933" y="1442628"/>
                    <a:pt x="1016000" y="1208737"/>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92" name="Straight Connector 91">
              <a:extLst>
                <a:ext uri="{FF2B5EF4-FFF2-40B4-BE49-F238E27FC236}">
                  <a16:creationId xmlns:a16="http://schemas.microsoft.com/office/drawing/2014/main" id="{8517D536-0F0E-4E7F-8E3B-8EED1155E908}"/>
                </a:ext>
              </a:extLst>
            </p:cNvPr>
            <p:cNvCxnSpPr>
              <a:cxnSpLocks/>
            </p:cNvCxnSpPr>
            <p:nvPr/>
          </p:nvCxnSpPr>
          <p:spPr>
            <a:xfrm>
              <a:off x="4637789" y="1674482"/>
              <a:ext cx="69288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296BD1BC-6137-4956-B114-760BEE0ECD20}"/>
              </a:ext>
            </a:extLst>
          </p:cNvPr>
          <p:cNvGrpSpPr/>
          <p:nvPr/>
        </p:nvGrpSpPr>
        <p:grpSpPr>
          <a:xfrm>
            <a:off x="8548979" y="952353"/>
            <a:ext cx="1322217" cy="1157418"/>
            <a:chOff x="3401070" y="368300"/>
            <a:chExt cx="1929603" cy="1689100"/>
          </a:xfrm>
        </p:grpSpPr>
        <p:cxnSp>
          <p:nvCxnSpPr>
            <p:cNvPr id="94" name="Straight Connector 93">
              <a:extLst>
                <a:ext uri="{FF2B5EF4-FFF2-40B4-BE49-F238E27FC236}">
                  <a16:creationId xmlns:a16="http://schemas.microsoft.com/office/drawing/2014/main" id="{0B72EEE0-69F4-44D4-AD18-A5A2A2896EDD}"/>
                </a:ext>
              </a:extLst>
            </p:cNvPr>
            <p:cNvCxnSpPr/>
            <p:nvPr/>
          </p:nvCxnSpPr>
          <p:spPr>
            <a:xfrm>
              <a:off x="3401070" y="368300"/>
              <a:ext cx="0" cy="1689100"/>
            </a:xfrm>
            <a:prstGeom prst="line">
              <a:avLst/>
            </a:prstGeom>
            <a:ln w="5715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824B3FF8-6CBD-4222-ADBD-D1ABD2C083C9}"/>
                </a:ext>
              </a:extLst>
            </p:cNvPr>
            <p:cNvCxnSpPr>
              <a:cxnSpLocks/>
            </p:cNvCxnSpPr>
            <p:nvPr/>
          </p:nvCxnSpPr>
          <p:spPr>
            <a:xfrm>
              <a:off x="3425166" y="1411249"/>
              <a:ext cx="1905507" cy="0"/>
            </a:xfrm>
            <a:prstGeom prst="line">
              <a:avLst/>
            </a:prstGeom>
            <a:ln w="5715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FE0E7D87-A951-446D-994D-3DF155A15F29}"/>
                </a:ext>
              </a:extLst>
            </p:cNvPr>
            <p:cNvCxnSpPr>
              <a:cxnSpLocks/>
            </p:cNvCxnSpPr>
            <p:nvPr/>
          </p:nvCxnSpPr>
          <p:spPr>
            <a:xfrm>
              <a:off x="3401070" y="1664958"/>
              <a:ext cx="22795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7" name="Freeform: Shape 96">
              <a:extLst>
                <a:ext uri="{FF2B5EF4-FFF2-40B4-BE49-F238E27FC236}">
                  <a16:creationId xmlns:a16="http://schemas.microsoft.com/office/drawing/2014/main" id="{979F715D-E9FD-42E5-AAF9-35071EFFD1C3}"/>
                </a:ext>
              </a:extLst>
            </p:cNvPr>
            <p:cNvSpPr/>
            <p:nvPr/>
          </p:nvSpPr>
          <p:spPr>
            <a:xfrm>
              <a:off x="3627120" y="462583"/>
              <a:ext cx="1016000" cy="1551757"/>
            </a:xfrm>
            <a:custGeom>
              <a:avLst/>
              <a:gdLst>
                <a:gd name="connsiteX0" fmla="*/ 0 w 1016000"/>
                <a:gd name="connsiteY0" fmla="*/ 1208737 h 1551757"/>
                <a:gd name="connsiteX1" fmla="*/ 431800 w 1016000"/>
                <a:gd name="connsiteY1" fmla="*/ 2237 h 1551757"/>
                <a:gd name="connsiteX2" fmla="*/ 698500 w 1016000"/>
                <a:gd name="connsiteY2" fmla="*/ 1475437 h 1551757"/>
                <a:gd name="connsiteX3" fmla="*/ 1016000 w 1016000"/>
                <a:gd name="connsiteY3" fmla="*/ 1208737 h 1551757"/>
              </a:gdLst>
              <a:ahLst/>
              <a:cxnLst>
                <a:cxn ang="0">
                  <a:pos x="connsiteX0" y="connsiteY0"/>
                </a:cxn>
                <a:cxn ang="0">
                  <a:pos x="connsiteX1" y="connsiteY1"/>
                </a:cxn>
                <a:cxn ang="0">
                  <a:pos x="connsiteX2" y="connsiteY2"/>
                </a:cxn>
                <a:cxn ang="0">
                  <a:pos x="connsiteX3" y="connsiteY3"/>
                </a:cxn>
              </a:cxnLst>
              <a:rect l="l" t="t" r="r" b="b"/>
              <a:pathLst>
                <a:path w="1016000" h="1551757">
                  <a:moveTo>
                    <a:pt x="0" y="1208737"/>
                  </a:moveTo>
                  <a:cubicBezTo>
                    <a:pt x="157691" y="583262"/>
                    <a:pt x="315383" y="-42213"/>
                    <a:pt x="431800" y="2237"/>
                  </a:cubicBezTo>
                  <a:cubicBezTo>
                    <a:pt x="548217" y="46687"/>
                    <a:pt x="601133" y="1274354"/>
                    <a:pt x="698500" y="1475437"/>
                  </a:cubicBezTo>
                  <a:cubicBezTo>
                    <a:pt x="795867" y="1676520"/>
                    <a:pt x="905933" y="1442628"/>
                    <a:pt x="1016000" y="1208737"/>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98" name="Straight Connector 97">
              <a:extLst>
                <a:ext uri="{FF2B5EF4-FFF2-40B4-BE49-F238E27FC236}">
                  <a16:creationId xmlns:a16="http://schemas.microsoft.com/office/drawing/2014/main" id="{0DF22918-355C-4BD6-92F6-FB33399543D4}"/>
                </a:ext>
              </a:extLst>
            </p:cNvPr>
            <p:cNvCxnSpPr>
              <a:cxnSpLocks/>
            </p:cNvCxnSpPr>
            <p:nvPr/>
          </p:nvCxnSpPr>
          <p:spPr>
            <a:xfrm>
              <a:off x="4637789" y="1674482"/>
              <a:ext cx="69288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56657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childTnLst>
                          </p:cTn>
                        </p:par>
                        <p:par>
                          <p:cTn id="8" fill="hold">
                            <p:stCondLst>
                              <p:cond delay="500"/>
                            </p:stCondLst>
                            <p:childTnLst>
                              <p:par>
                                <p:cTn id="9" presetID="42" presetClass="path" presetSubtype="0" accel="50000" decel="50000" fill="hold" nodeType="afterEffect">
                                  <p:stCondLst>
                                    <p:cond delay="0"/>
                                  </p:stCondLst>
                                  <p:childTnLst>
                                    <p:animMotion origin="layout" path="M -6.25E-7 2.22222E-6 L 0.4737 0.00162 " pathEditMode="relative" rAng="0" ptsTypes="AA">
                                      <p:cBhvr>
                                        <p:cTn id="10" dur="2000" fill="hold"/>
                                        <p:tgtEl>
                                          <p:spTgt spid="86"/>
                                        </p:tgtEl>
                                        <p:attrNameLst>
                                          <p:attrName>ppt_x</p:attrName>
                                          <p:attrName>ppt_y</p:attrName>
                                        </p:attrNameLst>
                                      </p:cBhvr>
                                      <p:rCtr x="23672" y="93"/>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
                                        </p:tgtEl>
                                        <p:attrNameLst>
                                          <p:attrName>style.visibility</p:attrName>
                                        </p:attrNameLst>
                                      </p:cBhvr>
                                      <p:to>
                                        <p:strVal val="visible"/>
                                      </p:to>
                                    </p:set>
                                  </p:childTnLst>
                                </p:cTn>
                              </p:par>
                              <p:par>
                                <p:cTn id="15" presetID="42" presetClass="path" presetSubtype="0" fill="hold" nodeType="withEffect">
                                  <p:stCondLst>
                                    <p:cond delay="0"/>
                                  </p:stCondLst>
                                  <p:childTnLst>
                                    <p:animMotion origin="layout" path="M 1.45833E-6 1.85185E-6 L 0.33216 -0.34954 " pathEditMode="relative" rAng="0" ptsTypes="AA">
                                      <p:cBhvr>
                                        <p:cTn id="16" dur="1000" fill="hold"/>
                                        <p:tgtEl>
                                          <p:spTgt spid="87"/>
                                        </p:tgtEl>
                                        <p:attrNameLst>
                                          <p:attrName>ppt_x</p:attrName>
                                          <p:attrName>ppt_y</p:attrName>
                                        </p:attrNameLst>
                                      </p:cBhvr>
                                      <p:rCtr x="16602" y="-17477"/>
                                    </p:animMotion>
                                  </p:childTnLst>
                                </p:cTn>
                              </p:par>
                              <p:par>
                                <p:cTn id="17" presetID="1" presetClass="entr" presetSubtype="0" fill="hold" nodeType="withEffect">
                                  <p:stCondLst>
                                    <p:cond delay="0"/>
                                  </p:stCondLst>
                                  <p:childTnLst>
                                    <p:set>
                                      <p:cBhvr>
                                        <p:cTn id="18" dur="1" fill="hold">
                                          <p:stCondLst>
                                            <p:cond delay="0"/>
                                          </p:stCondLst>
                                        </p:cTn>
                                        <p:tgtEl>
                                          <p:spTgt spid="93"/>
                                        </p:tgtEl>
                                        <p:attrNameLst>
                                          <p:attrName>style.visibility</p:attrName>
                                        </p:attrNameLst>
                                      </p:cBhvr>
                                      <p:to>
                                        <p:strVal val="visible"/>
                                      </p:to>
                                    </p:set>
                                  </p:childTnLst>
                                </p:cTn>
                              </p:par>
                              <p:par>
                                <p:cTn id="19" presetID="42" presetClass="path" presetSubtype="0" fill="hold" nodeType="withEffect">
                                  <p:stCondLst>
                                    <p:cond delay="0"/>
                                  </p:stCondLst>
                                  <p:childTnLst>
                                    <p:animMotion origin="layout" path="M 1.45833E-6 1.85185E-6 L 0.3168 0.25301 " pathEditMode="relative" rAng="0" ptsTypes="AA">
                                      <p:cBhvr>
                                        <p:cTn id="20" dur="1000" fill="hold"/>
                                        <p:tgtEl>
                                          <p:spTgt spid="93"/>
                                        </p:tgtEl>
                                        <p:attrNameLst>
                                          <p:attrName>ppt_x</p:attrName>
                                          <p:attrName>ppt_y</p:attrName>
                                        </p:attrNameLst>
                                      </p:cBhvr>
                                      <p:rCtr x="15833" y="12639"/>
                                    </p:animMotion>
                                  </p:childTnLst>
                                </p:cTn>
                              </p:par>
                              <p:par>
                                <p:cTn id="21" presetID="42" presetClass="path" presetSubtype="0" fill="hold" nodeType="withEffect">
                                  <p:stCondLst>
                                    <p:cond delay="0"/>
                                  </p:stCondLst>
                                  <p:childTnLst>
                                    <p:animMotion origin="layout" path="M 0.4737 0.00162 L 0.78281 0.00116 " pathEditMode="relative" rAng="0" ptsTypes="AA">
                                      <p:cBhvr>
                                        <p:cTn id="22" dur="1000" fill="hold"/>
                                        <p:tgtEl>
                                          <p:spTgt spid="86"/>
                                        </p:tgtEl>
                                        <p:attrNameLst>
                                          <p:attrName>ppt_x</p:attrName>
                                          <p:attrName>ppt_y</p:attrName>
                                        </p:attrNameLst>
                                      </p:cBhvr>
                                      <p:rCtr x="15469"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F46C608-F0FA-4BF8-BB02-EDC214BDB8FA}"/>
              </a:ext>
            </a:extLst>
          </p:cNvPr>
          <p:cNvGrpSpPr/>
          <p:nvPr/>
        </p:nvGrpSpPr>
        <p:grpSpPr>
          <a:xfrm flipH="1">
            <a:off x="1239471" y="1452185"/>
            <a:ext cx="8874859" cy="5405815"/>
            <a:chOff x="2859860" y="1206902"/>
            <a:chExt cx="8915899" cy="5430813"/>
          </a:xfrm>
        </p:grpSpPr>
        <p:grpSp>
          <p:nvGrpSpPr>
            <p:cNvPr id="5" name="Group 4">
              <a:extLst>
                <a:ext uri="{FF2B5EF4-FFF2-40B4-BE49-F238E27FC236}">
                  <a16:creationId xmlns:a16="http://schemas.microsoft.com/office/drawing/2014/main" id="{18DE5D9F-E6C7-4675-88EB-5527ECFC75A1}"/>
                </a:ext>
              </a:extLst>
            </p:cNvPr>
            <p:cNvGrpSpPr/>
            <p:nvPr/>
          </p:nvGrpSpPr>
          <p:grpSpPr>
            <a:xfrm>
              <a:off x="6942182" y="1206902"/>
              <a:ext cx="4833577" cy="5430813"/>
              <a:chOff x="6942182" y="1206902"/>
              <a:chExt cx="4833577" cy="5430813"/>
            </a:xfrm>
          </p:grpSpPr>
          <p:grpSp>
            <p:nvGrpSpPr>
              <p:cNvPr id="32" name="Group 31">
                <a:extLst>
                  <a:ext uri="{FF2B5EF4-FFF2-40B4-BE49-F238E27FC236}">
                    <a16:creationId xmlns:a16="http://schemas.microsoft.com/office/drawing/2014/main" id="{65B30BE0-97F8-4014-8C97-B5A751DD0411}"/>
                  </a:ext>
                </a:extLst>
              </p:cNvPr>
              <p:cNvGrpSpPr/>
              <p:nvPr/>
            </p:nvGrpSpPr>
            <p:grpSpPr>
              <a:xfrm>
                <a:off x="6942182" y="1206902"/>
                <a:ext cx="4833577" cy="5430813"/>
                <a:chOff x="235005" y="1149083"/>
                <a:chExt cx="4833577" cy="5430813"/>
              </a:xfrm>
            </p:grpSpPr>
            <p:sp>
              <p:nvSpPr>
                <p:cNvPr id="63" name="Arc 62">
                  <a:extLst>
                    <a:ext uri="{FF2B5EF4-FFF2-40B4-BE49-F238E27FC236}">
                      <a16:creationId xmlns:a16="http://schemas.microsoft.com/office/drawing/2014/main" id="{AF3EA591-C874-4777-A9A3-78972D4C5075}"/>
                    </a:ext>
                  </a:extLst>
                </p:cNvPr>
                <p:cNvSpPr/>
                <p:nvPr/>
              </p:nvSpPr>
              <p:spPr>
                <a:xfrm rot="15300000">
                  <a:off x="3009901" y="3765690"/>
                  <a:ext cx="1885950" cy="1885950"/>
                </a:xfrm>
                <a:prstGeom prst="arc">
                  <a:avLst>
                    <a:gd name="adj1" fmla="val 16200000"/>
                    <a:gd name="adj2" fmla="val 20264814"/>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en-AU"/>
                </a:p>
              </p:txBody>
            </p:sp>
            <p:sp>
              <p:nvSpPr>
                <p:cNvPr id="64" name="Arc 63">
                  <a:extLst>
                    <a:ext uri="{FF2B5EF4-FFF2-40B4-BE49-F238E27FC236}">
                      <a16:creationId xmlns:a16="http://schemas.microsoft.com/office/drawing/2014/main" id="{4925A2AC-7CE9-4661-A059-AF60A3E75528}"/>
                    </a:ext>
                  </a:extLst>
                </p:cNvPr>
                <p:cNvSpPr/>
                <p:nvPr/>
              </p:nvSpPr>
              <p:spPr>
                <a:xfrm rot="13824396">
                  <a:off x="3182632" y="2427594"/>
                  <a:ext cx="1885950" cy="1885950"/>
                </a:xfrm>
                <a:prstGeom prst="arc">
                  <a:avLst>
                    <a:gd name="adj1" fmla="val 16200000"/>
                    <a:gd name="adj2" fmla="val 20264814"/>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en-AU"/>
                </a:p>
              </p:txBody>
            </p:sp>
            <p:sp>
              <p:nvSpPr>
                <p:cNvPr id="65" name="Arc 64">
                  <a:extLst>
                    <a:ext uri="{FF2B5EF4-FFF2-40B4-BE49-F238E27FC236}">
                      <a16:creationId xmlns:a16="http://schemas.microsoft.com/office/drawing/2014/main" id="{EFAF4832-13DB-4BF8-910F-62A3AB9B63A7}"/>
                    </a:ext>
                  </a:extLst>
                </p:cNvPr>
                <p:cNvSpPr/>
                <p:nvPr/>
              </p:nvSpPr>
              <p:spPr>
                <a:xfrm rot="9091276">
                  <a:off x="1904121" y="1149083"/>
                  <a:ext cx="1885950" cy="1885950"/>
                </a:xfrm>
                <a:prstGeom prst="arc">
                  <a:avLst>
                    <a:gd name="adj1" fmla="val 16200000"/>
                    <a:gd name="adj2" fmla="val 20264814"/>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en-AU"/>
                </a:p>
              </p:txBody>
            </p:sp>
            <p:sp>
              <p:nvSpPr>
                <p:cNvPr id="66" name="Arc 65">
                  <a:extLst>
                    <a:ext uri="{FF2B5EF4-FFF2-40B4-BE49-F238E27FC236}">
                      <a16:creationId xmlns:a16="http://schemas.microsoft.com/office/drawing/2014/main" id="{CB807212-F147-48EF-BC25-EF8D5AC0CE2A}"/>
                    </a:ext>
                  </a:extLst>
                </p:cNvPr>
                <p:cNvSpPr/>
                <p:nvPr/>
              </p:nvSpPr>
              <p:spPr>
                <a:xfrm rot="6465702">
                  <a:off x="442126" y="1603163"/>
                  <a:ext cx="1885950" cy="1885950"/>
                </a:xfrm>
                <a:prstGeom prst="arc">
                  <a:avLst>
                    <a:gd name="adj1" fmla="val 16200000"/>
                    <a:gd name="adj2" fmla="val 20264814"/>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en-AU"/>
                </a:p>
              </p:txBody>
            </p:sp>
            <p:sp>
              <p:nvSpPr>
                <p:cNvPr id="67" name="Arc 66">
                  <a:extLst>
                    <a:ext uri="{FF2B5EF4-FFF2-40B4-BE49-F238E27FC236}">
                      <a16:creationId xmlns:a16="http://schemas.microsoft.com/office/drawing/2014/main" id="{1152FDC7-5DAA-4C77-88D1-7159D34F659C}"/>
                    </a:ext>
                  </a:extLst>
                </p:cNvPr>
                <p:cNvSpPr/>
                <p:nvPr/>
              </p:nvSpPr>
              <p:spPr>
                <a:xfrm rot="2900769">
                  <a:off x="235005" y="3455987"/>
                  <a:ext cx="1885950" cy="1885950"/>
                </a:xfrm>
                <a:prstGeom prst="arc">
                  <a:avLst>
                    <a:gd name="adj1" fmla="val 14315967"/>
                    <a:gd name="adj2" fmla="val 20071581"/>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en-AU"/>
                </a:p>
              </p:txBody>
            </p:sp>
            <p:sp>
              <p:nvSpPr>
                <p:cNvPr id="68" name="Arc 67">
                  <a:extLst>
                    <a:ext uri="{FF2B5EF4-FFF2-40B4-BE49-F238E27FC236}">
                      <a16:creationId xmlns:a16="http://schemas.microsoft.com/office/drawing/2014/main" id="{7C25DAE0-B05F-4F38-975B-6C6077245A60}"/>
                    </a:ext>
                  </a:extLst>
                </p:cNvPr>
                <p:cNvSpPr/>
                <p:nvPr/>
              </p:nvSpPr>
              <p:spPr>
                <a:xfrm rot="20209664">
                  <a:off x="1438914" y="4693946"/>
                  <a:ext cx="1885950" cy="1885950"/>
                </a:xfrm>
                <a:prstGeom prst="arc">
                  <a:avLst>
                    <a:gd name="adj1" fmla="val 16200000"/>
                    <a:gd name="adj2" fmla="val 20264814"/>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en-AU"/>
                </a:p>
              </p:txBody>
            </p:sp>
            <p:sp>
              <p:nvSpPr>
                <p:cNvPr id="69" name="Oval 68">
                  <a:extLst>
                    <a:ext uri="{FF2B5EF4-FFF2-40B4-BE49-F238E27FC236}">
                      <a16:creationId xmlns:a16="http://schemas.microsoft.com/office/drawing/2014/main" id="{4B8C3806-FF84-4CC5-8D3B-BAC5C7D00C5A}"/>
                    </a:ext>
                  </a:extLst>
                </p:cNvPr>
                <p:cNvSpPr/>
                <p:nvPr/>
              </p:nvSpPr>
              <p:spPr>
                <a:xfrm>
                  <a:off x="2400060" y="3569119"/>
                  <a:ext cx="496927" cy="496927"/>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3" name="Group 32">
                <a:extLst>
                  <a:ext uri="{FF2B5EF4-FFF2-40B4-BE49-F238E27FC236}">
                    <a16:creationId xmlns:a16="http://schemas.microsoft.com/office/drawing/2014/main" id="{32CFD634-5487-4315-89C4-225815801B68}"/>
                  </a:ext>
                </a:extLst>
              </p:cNvPr>
              <p:cNvGrpSpPr/>
              <p:nvPr/>
            </p:nvGrpSpPr>
            <p:grpSpPr>
              <a:xfrm>
                <a:off x="9981563" y="2519569"/>
                <a:ext cx="602777" cy="496680"/>
                <a:chOff x="4321427" y="2766457"/>
                <a:chExt cx="602777" cy="496680"/>
              </a:xfrm>
            </p:grpSpPr>
            <p:cxnSp>
              <p:nvCxnSpPr>
                <p:cNvPr id="59" name="Straight Connector 58">
                  <a:extLst>
                    <a:ext uri="{FF2B5EF4-FFF2-40B4-BE49-F238E27FC236}">
                      <a16:creationId xmlns:a16="http://schemas.microsoft.com/office/drawing/2014/main" id="{28A0BEF9-7150-4A0B-944E-9E10178BF6FC}"/>
                    </a:ext>
                  </a:extLst>
                </p:cNvPr>
                <p:cNvCxnSpPr/>
                <p:nvPr/>
              </p:nvCxnSpPr>
              <p:spPr>
                <a:xfrm flipV="1">
                  <a:off x="4321427" y="2917674"/>
                  <a:ext cx="345463" cy="345463"/>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4D9C7A6-2E8B-489C-B688-ABB2BD64394B}"/>
                    </a:ext>
                  </a:extLst>
                </p:cNvPr>
                <p:cNvCxnSpPr>
                  <a:cxnSpLocks/>
                </p:cNvCxnSpPr>
                <p:nvPr/>
              </p:nvCxnSpPr>
              <p:spPr>
                <a:xfrm flipV="1">
                  <a:off x="4411716" y="2858053"/>
                  <a:ext cx="36073" cy="32339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2AF1D24-4A50-42C5-AC2A-0D2C40F4771D}"/>
                    </a:ext>
                  </a:extLst>
                </p:cNvPr>
                <p:cNvCxnSpPr>
                  <a:cxnSpLocks/>
                </p:cNvCxnSpPr>
                <p:nvPr/>
              </p:nvCxnSpPr>
              <p:spPr>
                <a:xfrm flipH="1">
                  <a:off x="4600189" y="3010453"/>
                  <a:ext cx="32401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88C34C3-F36F-4624-A204-D0624121FFDD}"/>
                    </a:ext>
                  </a:extLst>
                </p:cNvPr>
                <p:cNvCxnSpPr>
                  <a:cxnSpLocks/>
                </p:cNvCxnSpPr>
                <p:nvPr/>
              </p:nvCxnSpPr>
              <p:spPr>
                <a:xfrm flipH="1">
                  <a:off x="4647161" y="2766457"/>
                  <a:ext cx="48704" cy="21202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1BC61666-FDCC-4CA3-8C72-D97F75C566F1}"/>
                  </a:ext>
                </a:extLst>
              </p:cNvPr>
              <p:cNvGrpSpPr/>
              <p:nvPr/>
            </p:nvGrpSpPr>
            <p:grpSpPr>
              <a:xfrm rot="3882855">
                <a:off x="10131894" y="3956581"/>
                <a:ext cx="602777" cy="496680"/>
                <a:chOff x="4321427" y="2766457"/>
                <a:chExt cx="602777" cy="496680"/>
              </a:xfrm>
            </p:grpSpPr>
            <p:cxnSp>
              <p:nvCxnSpPr>
                <p:cNvPr id="55" name="Straight Connector 54">
                  <a:extLst>
                    <a:ext uri="{FF2B5EF4-FFF2-40B4-BE49-F238E27FC236}">
                      <a16:creationId xmlns:a16="http://schemas.microsoft.com/office/drawing/2014/main" id="{A1BD2679-7F93-42EA-A952-CDE02FE9B73B}"/>
                    </a:ext>
                  </a:extLst>
                </p:cNvPr>
                <p:cNvCxnSpPr/>
                <p:nvPr/>
              </p:nvCxnSpPr>
              <p:spPr>
                <a:xfrm flipV="1">
                  <a:off x="4321427" y="2917674"/>
                  <a:ext cx="345463" cy="345463"/>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E3FD8E9-EE5D-4841-8288-0157B7FA55BF}"/>
                    </a:ext>
                  </a:extLst>
                </p:cNvPr>
                <p:cNvCxnSpPr>
                  <a:cxnSpLocks/>
                </p:cNvCxnSpPr>
                <p:nvPr/>
              </p:nvCxnSpPr>
              <p:spPr>
                <a:xfrm flipV="1">
                  <a:off x="4411716" y="2858053"/>
                  <a:ext cx="36073" cy="32339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99618CD-4510-4886-86DF-9DB9026A4EB4}"/>
                    </a:ext>
                  </a:extLst>
                </p:cNvPr>
                <p:cNvCxnSpPr>
                  <a:cxnSpLocks/>
                </p:cNvCxnSpPr>
                <p:nvPr/>
              </p:nvCxnSpPr>
              <p:spPr>
                <a:xfrm flipH="1">
                  <a:off x="4600189" y="3010453"/>
                  <a:ext cx="32401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3DAD075-85AB-4BEC-943D-F7BCD659DFB2}"/>
                    </a:ext>
                  </a:extLst>
                </p:cNvPr>
                <p:cNvCxnSpPr>
                  <a:cxnSpLocks/>
                </p:cNvCxnSpPr>
                <p:nvPr/>
              </p:nvCxnSpPr>
              <p:spPr>
                <a:xfrm flipH="1">
                  <a:off x="4647161" y="2766457"/>
                  <a:ext cx="48704" cy="21202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A84B0F63-463A-4EC2-BF9B-0EBD82F294F6}"/>
                  </a:ext>
                </a:extLst>
              </p:cNvPr>
              <p:cNvGrpSpPr/>
              <p:nvPr/>
            </p:nvGrpSpPr>
            <p:grpSpPr>
              <a:xfrm rot="5968868">
                <a:off x="9649117" y="5090366"/>
                <a:ext cx="602777" cy="496680"/>
                <a:chOff x="4321427" y="2766457"/>
                <a:chExt cx="602777" cy="496680"/>
              </a:xfrm>
            </p:grpSpPr>
            <p:cxnSp>
              <p:nvCxnSpPr>
                <p:cNvPr id="51" name="Straight Connector 50">
                  <a:extLst>
                    <a:ext uri="{FF2B5EF4-FFF2-40B4-BE49-F238E27FC236}">
                      <a16:creationId xmlns:a16="http://schemas.microsoft.com/office/drawing/2014/main" id="{BDF717CC-2254-4BFE-AA66-FAEFE5877EE5}"/>
                    </a:ext>
                  </a:extLst>
                </p:cNvPr>
                <p:cNvCxnSpPr/>
                <p:nvPr/>
              </p:nvCxnSpPr>
              <p:spPr>
                <a:xfrm flipV="1">
                  <a:off x="4321427" y="2917674"/>
                  <a:ext cx="345463" cy="345463"/>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C6DF445-9594-4C22-ACD5-41298915429A}"/>
                    </a:ext>
                  </a:extLst>
                </p:cNvPr>
                <p:cNvCxnSpPr>
                  <a:cxnSpLocks/>
                </p:cNvCxnSpPr>
                <p:nvPr/>
              </p:nvCxnSpPr>
              <p:spPr>
                <a:xfrm flipV="1">
                  <a:off x="4411716" y="2858053"/>
                  <a:ext cx="36073" cy="32339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EB34530-E4CF-4FAE-83DE-B40C79FAFFC6}"/>
                    </a:ext>
                  </a:extLst>
                </p:cNvPr>
                <p:cNvCxnSpPr>
                  <a:cxnSpLocks/>
                </p:cNvCxnSpPr>
                <p:nvPr/>
              </p:nvCxnSpPr>
              <p:spPr>
                <a:xfrm flipH="1">
                  <a:off x="4600189" y="3010453"/>
                  <a:ext cx="32401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16B00B0-F931-470C-809E-670EBDC92BCB}"/>
                    </a:ext>
                  </a:extLst>
                </p:cNvPr>
                <p:cNvCxnSpPr>
                  <a:cxnSpLocks/>
                </p:cNvCxnSpPr>
                <p:nvPr/>
              </p:nvCxnSpPr>
              <p:spPr>
                <a:xfrm flipH="1">
                  <a:off x="4647161" y="2766457"/>
                  <a:ext cx="48704" cy="21202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4596CAC7-F850-46F3-960F-9229D0038ABF}"/>
                  </a:ext>
                </a:extLst>
              </p:cNvPr>
              <p:cNvGrpSpPr/>
              <p:nvPr/>
            </p:nvGrpSpPr>
            <p:grpSpPr>
              <a:xfrm rot="12344735">
                <a:off x="8095172" y="4639075"/>
                <a:ext cx="602777" cy="496680"/>
                <a:chOff x="4321427" y="2766457"/>
                <a:chExt cx="602777" cy="496680"/>
              </a:xfrm>
            </p:grpSpPr>
            <p:cxnSp>
              <p:nvCxnSpPr>
                <p:cNvPr id="47" name="Straight Connector 46">
                  <a:extLst>
                    <a:ext uri="{FF2B5EF4-FFF2-40B4-BE49-F238E27FC236}">
                      <a16:creationId xmlns:a16="http://schemas.microsoft.com/office/drawing/2014/main" id="{639AE1D4-B890-4C48-9D8E-2EEB1F32812F}"/>
                    </a:ext>
                  </a:extLst>
                </p:cNvPr>
                <p:cNvCxnSpPr/>
                <p:nvPr/>
              </p:nvCxnSpPr>
              <p:spPr>
                <a:xfrm flipV="1">
                  <a:off x="4321427" y="2917674"/>
                  <a:ext cx="345463" cy="345463"/>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BC761F7-889C-48B1-93F2-2E6C6682CF1A}"/>
                    </a:ext>
                  </a:extLst>
                </p:cNvPr>
                <p:cNvCxnSpPr>
                  <a:cxnSpLocks/>
                </p:cNvCxnSpPr>
                <p:nvPr/>
              </p:nvCxnSpPr>
              <p:spPr>
                <a:xfrm flipV="1">
                  <a:off x="4411716" y="2858053"/>
                  <a:ext cx="36073" cy="32339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BF7E43A-C35F-4EAE-A081-4BBBA7F718F8}"/>
                    </a:ext>
                  </a:extLst>
                </p:cNvPr>
                <p:cNvCxnSpPr>
                  <a:cxnSpLocks/>
                </p:cNvCxnSpPr>
                <p:nvPr/>
              </p:nvCxnSpPr>
              <p:spPr>
                <a:xfrm flipH="1">
                  <a:off x="4600189" y="3010453"/>
                  <a:ext cx="32401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F180840-841F-4C91-BF53-F1CA40001396}"/>
                    </a:ext>
                  </a:extLst>
                </p:cNvPr>
                <p:cNvCxnSpPr>
                  <a:cxnSpLocks/>
                </p:cNvCxnSpPr>
                <p:nvPr/>
              </p:nvCxnSpPr>
              <p:spPr>
                <a:xfrm flipH="1">
                  <a:off x="4647161" y="2766457"/>
                  <a:ext cx="48704" cy="21202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62BEE33C-743F-45B9-B02C-F9862FE34265}"/>
                  </a:ext>
                </a:extLst>
              </p:cNvPr>
              <p:cNvGrpSpPr/>
              <p:nvPr/>
            </p:nvGrpSpPr>
            <p:grpSpPr>
              <a:xfrm rot="12600000">
                <a:off x="7498534" y="3363943"/>
                <a:ext cx="602777" cy="496680"/>
                <a:chOff x="4321427" y="2766457"/>
                <a:chExt cx="602777" cy="496680"/>
              </a:xfrm>
            </p:grpSpPr>
            <p:cxnSp>
              <p:nvCxnSpPr>
                <p:cNvPr id="43" name="Straight Connector 42">
                  <a:extLst>
                    <a:ext uri="{FF2B5EF4-FFF2-40B4-BE49-F238E27FC236}">
                      <a16:creationId xmlns:a16="http://schemas.microsoft.com/office/drawing/2014/main" id="{AAA8CD53-EFF7-4505-93BC-CC5B44F6015E}"/>
                    </a:ext>
                  </a:extLst>
                </p:cNvPr>
                <p:cNvCxnSpPr/>
                <p:nvPr/>
              </p:nvCxnSpPr>
              <p:spPr>
                <a:xfrm flipV="1">
                  <a:off x="4321427" y="2917674"/>
                  <a:ext cx="345463" cy="345463"/>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FED9F75-08B1-4972-B81F-8E9AF2475FA9}"/>
                    </a:ext>
                  </a:extLst>
                </p:cNvPr>
                <p:cNvCxnSpPr>
                  <a:cxnSpLocks/>
                </p:cNvCxnSpPr>
                <p:nvPr/>
              </p:nvCxnSpPr>
              <p:spPr>
                <a:xfrm flipV="1">
                  <a:off x="4411716" y="2858053"/>
                  <a:ext cx="36073" cy="32339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21AC40E-569C-4DA7-B9F9-F8EBAA71D462}"/>
                    </a:ext>
                  </a:extLst>
                </p:cNvPr>
                <p:cNvCxnSpPr>
                  <a:cxnSpLocks/>
                </p:cNvCxnSpPr>
                <p:nvPr/>
              </p:nvCxnSpPr>
              <p:spPr>
                <a:xfrm flipH="1">
                  <a:off x="4600189" y="3010453"/>
                  <a:ext cx="32401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183EDC5-8707-4B26-848D-9184CB4B1703}"/>
                    </a:ext>
                  </a:extLst>
                </p:cNvPr>
                <p:cNvCxnSpPr>
                  <a:cxnSpLocks/>
                </p:cNvCxnSpPr>
                <p:nvPr/>
              </p:nvCxnSpPr>
              <p:spPr>
                <a:xfrm flipH="1">
                  <a:off x="4647161" y="2766457"/>
                  <a:ext cx="48704" cy="21202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D1EFD0B7-E842-427D-8DDC-F9174D25B8FB}"/>
                  </a:ext>
                </a:extLst>
              </p:cNvPr>
              <p:cNvGrpSpPr/>
              <p:nvPr/>
            </p:nvGrpSpPr>
            <p:grpSpPr>
              <a:xfrm rot="18614487">
                <a:off x="8682605" y="2286024"/>
                <a:ext cx="602777" cy="496680"/>
                <a:chOff x="4321427" y="2766457"/>
                <a:chExt cx="602777" cy="496680"/>
              </a:xfrm>
            </p:grpSpPr>
            <p:cxnSp>
              <p:nvCxnSpPr>
                <p:cNvPr id="39" name="Straight Connector 38">
                  <a:extLst>
                    <a:ext uri="{FF2B5EF4-FFF2-40B4-BE49-F238E27FC236}">
                      <a16:creationId xmlns:a16="http://schemas.microsoft.com/office/drawing/2014/main" id="{EE86990B-FF38-4AE7-AB29-AACD3E111013}"/>
                    </a:ext>
                  </a:extLst>
                </p:cNvPr>
                <p:cNvCxnSpPr/>
                <p:nvPr/>
              </p:nvCxnSpPr>
              <p:spPr>
                <a:xfrm flipV="1">
                  <a:off x="4321427" y="2917674"/>
                  <a:ext cx="345463" cy="345463"/>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5A00E8-ED5B-41A1-B92D-7E317E530E20}"/>
                    </a:ext>
                  </a:extLst>
                </p:cNvPr>
                <p:cNvCxnSpPr>
                  <a:cxnSpLocks/>
                </p:cNvCxnSpPr>
                <p:nvPr/>
              </p:nvCxnSpPr>
              <p:spPr>
                <a:xfrm flipV="1">
                  <a:off x="4411716" y="2858053"/>
                  <a:ext cx="36073" cy="32339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0A412AD-C26B-4EFA-AA8F-9C42717FF310}"/>
                    </a:ext>
                  </a:extLst>
                </p:cNvPr>
                <p:cNvCxnSpPr>
                  <a:cxnSpLocks/>
                </p:cNvCxnSpPr>
                <p:nvPr/>
              </p:nvCxnSpPr>
              <p:spPr>
                <a:xfrm flipH="1">
                  <a:off x="4600189" y="3010453"/>
                  <a:ext cx="32401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DC7315C-BC26-44E4-BDDF-56A9DEA8E1B5}"/>
                    </a:ext>
                  </a:extLst>
                </p:cNvPr>
                <p:cNvCxnSpPr>
                  <a:cxnSpLocks/>
                </p:cNvCxnSpPr>
                <p:nvPr/>
              </p:nvCxnSpPr>
              <p:spPr>
                <a:xfrm flipH="1">
                  <a:off x="4647161" y="2766457"/>
                  <a:ext cx="48704" cy="21202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D8664C55-327B-4678-B0C3-CAE8325CB34D}"/>
                </a:ext>
              </a:extLst>
            </p:cNvPr>
            <p:cNvGrpSpPr/>
            <p:nvPr/>
          </p:nvGrpSpPr>
          <p:grpSpPr>
            <a:xfrm>
              <a:off x="6166863" y="2348606"/>
              <a:ext cx="1216024" cy="510702"/>
              <a:chOff x="3158592" y="2519569"/>
              <a:chExt cx="2522324" cy="1107369"/>
            </a:xfrm>
          </p:grpSpPr>
          <p:sp>
            <p:nvSpPr>
              <p:cNvPr id="30" name="Flowchart: Terminator 29">
                <a:extLst>
                  <a:ext uri="{FF2B5EF4-FFF2-40B4-BE49-F238E27FC236}">
                    <a16:creationId xmlns:a16="http://schemas.microsoft.com/office/drawing/2014/main" id="{049D94F6-FDE4-450A-981C-CE601E96E211}"/>
                  </a:ext>
                </a:extLst>
              </p:cNvPr>
              <p:cNvSpPr/>
              <p:nvPr/>
            </p:nvSpPr>
            <p:spPr>
              <a:xfrm>
                <a:off x="3447288" y="2519569"/>
                <a:ext cx="1954408" cy="1107369"/>
              </a:xfrm>
              <a:prstGeom prst="flowChartTerminator">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a:extLst>
                  <a:ext uri="{FF2B5EF4-FFF2-40B4-BE49-F238E27FC236}">
                    <a16:creationId xmlns:a16="http://schemas.microsoft.com/office/drawing/2014/main" id="{EF0E761A-D520-4BD4-BE22-464741D59AB6}"/>
                  </a:ext>
                </a:extLst>
              </p:cNvPr>
              <p:cNvSpPr/>
              <p:nvPr/>
            </p:nvSpPr>
            <p:spPr>
              <a:xfrm>
                <a:off x="3158592" y="2713029"/>
                <a:ext cx="2522324" cy="7119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7" name="Group 6">
              <a:extLst>
                <a:ext uri="{FF2B5EF4-FFF2-40B4-BE49-F238E27FC236}">
                  <a16:creationId xmlns:a16="http://schemas.microsoft.com/office/drawing/2014/main" id="{87AA010B-8557-4D5E-B3B5-37412E794AC4}"/>
                </a:ext>
              </a:extLst>
            </p:cNvPr>
            <p:cNvGrpSpPr/>
            <p:nvPr/>
          </p:nvGrpSpPr>
          <p:grpSpPr>
            <a:xfrm rot="1420187">
              <a:off x="7478696" y="2657708"/>
              <a:ext cx="1216024" cy="510702"/>
              <a:chOff x="3158592" y="2519569"/>
              <a:chExt cx="2522324" cy="1107369"/>
            </a:xfrm>
          </p:grpSpPr>
          <p:sp>
            <p:nvSpPr>
              <p:cNvPr id="28" name="Flowchart: Terminator 27">
                <a:extLst>
                  <a:ext uri="{FF2B5EF4-FFF2-40B4-BE49-F238E27FC236}">
                    <a16:creationId xmlns:a16="http://schemas.microsoft.com/office/drawing/2014/main" id="{3305AAF2-0E3D-414E-A86C-7DA13C236621}"/>
                  </a:ext>
                </a:extLst>
              </p:cNvPr>
              <p:cNvSpPr/>
              <p:nvPr/>
            </p:nvSpPr>
            <p:spPr>
              <a:xfrm>
                <a:off x="3447288" y="2519569"/>
                <a:ext cx="1954408" cy="1107369"/>
              </a:xfrm>
              <a:prstGeom prst="flowChartTerminator">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53ED0347-9D30-4100-AE29-599A79BD3BF6}"/>
                  </a:ext>
                </a:extLst>
              </p:cNvPr>
              <p:cNvSpPr/>
              <p:nvPr/>
            </p:nvSpPr>
            <p:spPr>
              <a:xfrm>
                <a:off x="3158592" y="2713029"/>
                <a:ext cx="2522324" cy="7119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8" name="Group 7">
              <a:extLst>
                <a:ext uri="{FF2B5EF4-FFF2-40B4-BE49-F238E27FC236}">
                  <a16:creationId xmlns:a16="http://schemas.microsoft.com/office/drawing/2014/main" id="{153A1E50-D189-4F01-8B89-6E1C92260718}"/>
                </a:ext>
              </a:extLst>
            </p:cNvPr>
            <p:cNvGrpSpPr/>
            <p:nvPr/>
          </p:nvGrpSpPr>
          <p:grpSpPr>
            <a:xfrm rot="21013476">
              <a:off x="4856732" y="2442142"/>
              <a:ext cx="1216024" cy="510702"/>
              <a:chOff x="3158592" y="2519569"/>
              <a:chExt cx="2522324" cy="1107369"/>
            </a:xfrm>
          </p:grpSpPr>
          <p:sp>
            <p:nvSpPr>
              <p:cNvPr id="26" name="Flowchart: Terminator 25">
                <a:extLst>
                  <a:ext uri="{FF2B5EF4-FFF2-40B4-BE49-F238E27FC236}">
                    <a16:creationId xmlns:a16="http://schemas.microsoft.com/office/drawing/2014/main" id="{4417F9DB-389F-4E41-94D0-D6F30C218E14}"/>
                  </a:ext>
                </a:extLst>
              </p:cNvPr>
              <p:cNvSpPr/>
              <p:nvPr/>
            </p:nvSpPr>
            <p:spPr>
              <a:xfrm>
                <a:off x="3447288" y="2519569"/>
                <a:ext cx="1954408" cy="1107369"/>
              </a:xfrm>
              <a:prstGeom prst="flowChartTerminator">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EEE63B43-B041-4AE4-AC72-59EF5ED988CD}"/>
                  </a:ext>
                </a:extLst>
              </p:cNvPr>
              <p:cNvSpPr/>
              <p:nvPr/>
            </p:nvSpPr>
            <p:spPr>
              <a:xfrm>
                <a:off x="3158592" y="2713029"/>
                <a:ext cx="2522324" cy="7119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9" name="Group 8">
              <a:extLst>
                <a:ext uri="{FF2B5EF4-FFF2-40B4-BE49-F238E27FC236}">
                  <a16:creationId xmlns:a16="http://schemas.microsoft.com/office/drawing/2014/main" id="{4C97B3C7-00F5-4726-A789-2E9385DF69AF}"/>
                </a:ext>
              </a:extLst>
            </p:cNvPr>
            <p:cNvGrpSpPr/>
            <p:nvPr/>
          </p:nvGrpSpPr>
          <p:grpSpPr>
            <a:xfrm rot="11700000">
              <a:off x="3279711" y="2765830"/>
              <a:ext cx="1269973" cy="1577512"/>
              <a:chOff x="4453079" y="2724843"/>
              <a:chExt cx="298244" cy="370467"/>
            </a:xfrm>
          </p:grpSpPr>
          <p:cxnSp>
            <p:nvCxnSpPr>
              <p:cNvPr id="22" name="Straight Connector 21">
                <a:extLst>
                  <a:ext uri="{FF2B5EF4-FFF2-40B4-BE49-F238E27FC236}">
                    <a16:creationId xmlns:a16="http://schemas.microsoft.com/office/drawing/2014/main" id="{679A39B6-F53F-4DC2-8B88-B8CAEC5699BE}"/>
                  </a:ext>
                </a:extLst>
              </p:cNvPr>
              <p:cNvCxnSpPr>
                <a:cxnSpLocks/>
              </p:cNvCxnSpPr>
              <p:nvPr/>
            </p:nvCxnSpPr>
            <p:spPr>
              <a:xfrm rot="9900000" flipH="1">
                <a:off x="4453079" y="2945823"/>
                <a:ext cx="237197" cy="149487"/>
              </a:xfrm>
              <a:prstGeom prst="line">
                <a:avLst/>
              </a:prstGeom>
              <a:ln w="2413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C3982B1-C97C-46A2-8395-59A4C8E5A9A1}"/>
                  </a:ext>
                </a:extLst>
              </p:cNvPr>
              <p:cNvCxnSpPr>
                <a:cxnSpLocks/>
              </p:cNvCxnSpPr>
              <p:nvPr/>
            </p:nvCxnSpPr>
            <p:spPr>
              <a:xfrm rot="9900000" flipH="1">
                <a:off x="4516933" y="2794807"/>
                <a:ext cx="39875" cy="236373"/>
              </a:xfrm>
              <a:prstGeom prst="line">
                <a:avLst/>
              </a:prstGeom>
              <a:ln w="165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6058E13-3C19-4D77-8E05-12DB630D3A7F}"/>
                  </a:ext>
                </a:extLst>
              </p:cNvPr>
              <p:cNvCxnSpPr>
                <a:cxnSpLocks/>
              </p:cNvCxnSpPr>
              <p:nvPr/>
            </p:nvCxnSpPr>
            <p:spPr>
              <a:xfrm rot="9900000">
                <a:off x="4609330" y="2990556"/>
                <a:ext cx="141993" cy="89330"/>
              </a:xfrm>
              <a:prstGeom prst="line">
                <a:avLst/>
              </a:prstGeom>
              <a:ln w="165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200DBA5-3774-4406-98B6-DB17DC366A9D}"/>
                  </a:ext>
                </a:extLst>
              </p:cNvPr>
              <p:cNvCxnSpPr>
                <a:cxnSpLocks/>
              </p:cNvCxnSpPr>
              <p:nvPr/>
            </p:nvCxnSpPr>
            <p:spPr>
              <a:xfrm flipH="1">
                <a:off x="4657555" y="2724843"/>
                <a:ext cx="48704" cy="212021"/>
              </a:xfrm>
              <a:prstGeom prst="line">
                <a:avLst/>
              </a:prstGeom>
              <a:ln w="1651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0" name="Straight Connector 9">
              <a:extLst>
                <a:ext uri="{FF2B5EF4-FFF2-40B4-BE49-F238E27FC236}">
                  <a16:creationId xmlns:a16="http://schemas.microsoft.com/office/drawing/2014/main" id="{D2B34E76-6FDC-43D8-85C9-5096588B522F}"/>
                </a:ext>
              </a:extLst>
            </p:cNvPr>
            <p:cNvCxnSpPr>
              <a:cxnSpLocks/>
            </p:cNvCxnSpPr>
            <p:nvPr/>
          </p:nvCxnSpPr>
          <p:spPr>
            <a:xfrm flipH="1" flipV="1">
              <a:off x="3277843" y="3310548"/>
              <a:ext cx="494476" cy="117840"/>
            </a:xfrm>
            <a:prstGeom prst="line">
              <a:avLst/>
            </a:prstGeom>
            <a:ln w="165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2757086-804D-43E2-A445-AFAF29C79EF5}"/>
                </a:ext>
              </a:extLst>
            </p:cNvPr>
            <p:cNvCxnSpPr>
              <a:cxnSpLocks/>
            </p:cNvCxnSpPr>
            <p:nvPr/>
          </p:nvCxnSpPr>
          <p:spPr>
            <a:xfrm flipV="1">
              <a:off x="2897328" y="2812597"/>
              <a:ext cx="648209" cy="81065"/>
            </a:xfrm>
            <a:prstGeom prst="line">
              <a:avLst/>
            </a:prstGeom>
            <a:ln w="1016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765B7FE-B9DA-4AFF-89B6-7E77A052C836}"/>
                </a:ext>
              </a:extLst>
            </p:cNvPr>
            <p:cNvCxnSpPr>
              <a:cxnSpLocks/>
            </p:cNvCxnSpPr>
            <p:nvPr/>
          </p:nvCxnSpPr>
          <p:spPr>
            <a:xfrm flipV="1">
              <a:off x="3480202" y="2415492"/>
              <a:ext cx="21924" cy="387434"/>
            </a:xfrm>
            <a:prstGeom prst="line">
              <a:avLst/>
            </a:prstGeom>
            <a:ln w="1016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8023EC96-FEAB-40C9-A8DB-E3A0AF3EAE64}"/>
                </a:ext>
              </a:extLst>
            </p:cNvPr>
            <p:cNvGrpSpPr/>
            <p:nvPr/>
          </p:nvGrpSpPr>
          <p:grpSpPr>
            <a:xfrm rot="11757267">
              <a:off x="3999916" y="4078578"/>
              <a:ext cx="602848" cy="492093"/>
              <a:chOff x="4329654" y="4061742"/>
              <a:chExt cx="602848" cy="492093"/>
            </a:xfrm>
          </p:grpSpPr>
          <p:cxnSp>
            <p:nvCxnSpPr>
              <p:cNvPr id="20" name="Straight Connector 19">
                <a:extLst>
                  <a:ext uri="{FF2B5EF4-FFF2-40B4-BE49-F238E27FC236}">
                    <a16:creationId xmlns:a16="http://schemas.microsoft.com/office/drawing/2014/main" id="{6EF39D82-20DA-42EF-A615-E7D8599F815B}"/>
                  </a:ext>
                </a:extLst>
              </p:cNvPr>
              <p:cNvCxnSpPr>
                <a:cxnSpLocks/>
              </p:cNvCxnSpPr>
              <p:nvPr/>
            </p:nvCxnSpPr>
            <p:spPr>
              <a:xfrm rot="9842733" flipH="1" flipV="1">
                <a:off x="4329654" y="4457609"/>
                <a:ext cx="585364" cy="96226"/>
              </a:xfrm>
              <a:prstGeom prst="line">
                <a:avLst/>
              </a:prstGeom>
              <a:ln w="1016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90941D1-A493-4451-AAFE-E77C92B3C69B}"/>
                  </a:ext>
                </a:extLst>
              </p:cNvPr>
              <p:cNvCxnSpPr>
                <a:cxnSpLocks/>
              </p:cNvCxnSpPr>
              <p:nvPr/>
            </p:nvCxnSpPr>
            <p:spPr>
              <a:xfrm flipV="1">
                <a:off x="4910578" y="4061742"/>
                <a:ext cx="21924" cy="387434"/>
              </a:xfrm>
              <a:prstGeom prst="line">
                <a:avLst/>
              </a:prstGeom>
              <a:ln w="1016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4" name="Flowchart: Terminator 13">
              <a:extLst>
                <a:ext uri="{FF2B5EF4-FFF2-40B4-BE49-F238E27FC236}">
                  <a16:creationId xmlns:a16="http://schemas.microsoft.com/office/drawing/2014/main" id="{85ACD0D1-1454-4C66-8C04-40F386A3DE34}"/>
                </a:ext>
              </a:extLst>
            </p:cNvPr>
            <p:cNvSpPr/>
            <p:nvPr/>
          </p:nvSpPr>
          <p:spPr>
            <a:xfrm>
              <a:off x="3409847" y="2355005"/>
              <a:ext cx="180036" cy="73665"/>
            </a:xfrm>
            <a:prstGeom prst="flowChartTermina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Flowchart: Terminator 14">
              <a:extLst>
                <a:ext uri="{FF2B5EF4-FFF2-40B4-BE49-F238E27FC236}">
                  <a16:creationId xmlns:a16="http://schemas.microsoft.com/office/drawing/2014/main" id="{F33768E1-38DE-4FBD-95AA-C1F55915BB08}"/>
                </a:ext>
              </a:extLst>
            </p:cNvPr>
            <p:cNvSpPr/>
            <p:nvPr/>
          </p:nvSpPr>
          <p:spPr>
            <a:xfrm rot="15878805">
              <a:off x="2806675" y="2866518"/>
              <a:ext cx="180036" cy="73665"/>
            </a:xfrm>
            <a:prstGeom prst="flowChartTermina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Flowchart: Terminator 15">
              <a:extLst>
                <a:ext uri="{FF2B5EF4-FFF2-40B4-BE49-F238E27FC236}">
                  <a16:creationId xmlns:a16="http://schemas.microsoft.com/office/drawing/2014/main" id="{66CBE613-D680-48BE-A918-4B801C010053}"/>
                </a:ext>
              </a:extLst>
            </p:cNvPr>
            <p:cNvSpPr/>
            <p:nvPr/>
          </p:nvSpPr>
          <p:spPr>
            <a:xfrm rot="17212808">
              <a:off x="3133701" y="3224520"/>
              <a:ext cx="236478" cy="124748"/>
            </a:xfrm>
            <a:prstGeom prst="flowChartTermina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Flowchart: Terminator 16">
              <a:extLst>
                <a:ext uri="{FF2B5EF4-FFF2-40B4-BE49-F238E27FC236}">
                  <a16:creationId xmlns:a16="http://schemas.microsoft.com/office/drawing/2014/main" id="{F9EBDC14-4F2D-4CD5-AC8C-E7A4A6EF5EF9}"/>
                </a:ext>
              </a:extLst>
            </p:cNvPr>
            <p:cNvSpPr/>
            <p:nvPr/>
          </p:nvSpPr>
          <p:spPr>
            <a:xfrm rot="12578037">
              <a:off x="3133701" y="4167399"/>
              <a:ext cx="236478" cy="124748"/>
            </a:xfrm>
            <a:prstGeom prst="flowChartTermina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Flowchart: Terminator 17">
              <a:extLst>
                <a:ext uri="{FF2B5EF4-FFF2-40B4-BE49-F238E27FC236}">
                  <a16:creationId xmlns:a16="http://schemas.microsoft.com/office/drawing/2014/main" id="{144ECC5E-7274-4BA2-A2EA-D8E4A1C98707}"/>
                </a:ext>
              </a:extLst>
            </p:cNvPr>
            <p:cNvSpPr/>
            <p:nvPr/>
          </p:nvSpPr>
          <p:spPr>
            <a:xfrm rot="11901852">
              <a:off x="3853875" y="4447535"/>
              <a:ext cx="180036" cy="73665"/>
            </a:xfrm>
            <a:prstGeom prst="flowChartTermina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9" name="Flowchart: Terminator 18">
              <a:extLst>
                <a:ext uri="{FF2B5EF4-FFF2-40B4-BE49-F238E27FC236}">
                  <a16:creationId xmlns:a16="http://schemas.microsoft.com/office/drawing/2014/main" id="{68EDAAAC-32F0-41C5-8EEE-0B94A82DEC1A}"/>
                </a:ext>
              </a:extLst>
            </p:cNvPr>
            <p:cNvSpPr/>
            <p:nvPr/>
          </p:nvSpPr>
          <p:spPr>
            <a:xfrm rot="6096161">
              <a:off x="4593976" y="4156985"/>
              <a:ext cx="180036" cy="73665"/>
            </a:xfrm>
            <a:prstGeom prst="flowChartTermina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pic>
        <p:nvPicPr>
          <p:cNvPr id="70" name="Picture 69" descr="A picture containing drawing&#10;&#10;Description automatically generated">
            <a:extLst>
              <a:ext uri="{FF2B5EF4-FFF2-40B4-BE49-F238E27FC236}">
                <a16:creationId xmlns:a16="http://schemas.microsoft.com/office/drawing/2014/main" id="{1FBD8C8B-68B4-418B-AF3E-A961E8E56DE0}"/>
              </a:ext>
            </a:extLst>
          </p:cNvPr>
          <p:cNvPicPr>
            <a:picLocks noChangeAspect="1"/>
          </p:cNvPicPr>
          <p:nvPr/>
        </p:nvPicPr>
        <p:blipFill rotWithShape="1">
          <a:blip r:embed="rId3">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grpSp>
        <p:nvGrpSpPr>
          <p:cNvPr id="116" name="Group 115">
            <a:extLst>
              <a:ext uri="{FF2B5EF4-FFF2-40B4-BE49-F238E27FC236}">
                <a16:creationId xmlns:a16="http://schemas.microsoft.com/office/drawing/2014/main" id="{7E5A172F-396D-41D2-ABD9-DB02B549CD9D}"/>
              </a:ext>
            </a:extLst>
          </p:cNvPr>
          <p:cNvGrpSpPr/>
          <p:nvPr/>
        </p:nvGrpSpPr>
        <p:grpSpPr>
          <a:xfrm>
            <a:off x="2772999" y="940630"/>
            <a:ext cx="7555032" cy="1157418"/>
            <a:chOff x="2772999" y="940630"/>
            <a:chExt cx="7555032" cy="1157418"/>
          </a:xfrm>
        </p:grpSpPr>
        <p:cxnSp>
          <p:nvCxnSpPr>
            <p:cNvPr id="72" name="Straight Connector 71">
              <a:extLst>
                <a:ext uri="{FF2B5EF4-FFF2-40B4-BE49-F238E27FC236}">
                  <a16:creationId xmlns:a16="http://schemas.microsoft.com/office/drawing/2014/main" id="{E65D258F-442A-48EF-84EB-73A1098DA150}"/>
                </a:ext>
              </a:extLst>
            </p:cNvPr>
            <p:cNvCxnSpPr/>
            <p:nvPr/>
          </p:nvCxnSpPr>
          <p:spPr>
            <a:xfrm>
              <a:off x="2772999" y="940630"/>
              <a:ext cx="0" cy="1157418"/>
            </a:xfrm>
            <a:prstGeom prst="line">
              <a:avLst/>
            </a:prstGeom>
            <a:ln w="5715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C3938AFD-4931-480A-9FC1-332ECDF2794A}"/>
                </a:ext>
              </a:extLst>
            </p:cNvPr>
            <p:cNvCxnSpPr>
              <a:cxnSpLocks/>
            </p:cNvCxnSpPr>
            <p:nvPr/>
          </p:nvCxnSpPr>
          <p:spPr>
            <a:xfrm>
              <a:off x="2789510" y="1655287"/>
              <a:ext cx="7538521" cy="0"/>
            </a:xfrm>
            <a:prstGeom prst="line">
              <a:avLst/>
            </a:prstGeom>
            <a:ln w="57150">
              <a:headEnd type="none" w="med" len="med"/>
              <a:tailEnd type="triangle" w="med" len="med"/>
            </a:ln>
          </p:spPr>
          <p:style>
            <a:lnRef idx="1">
              <a:schemeClr val="dk1"/>
            </a:lnRef>
            <a:fillRef idx="0">
              <a:schemeClr val="dk1"/>
            </a:fillRef>
            <a:effectRef idx="0">
              <a:schemeClr val="dk1"/>
            </a:effectRef>
            <a:fontRef idx="minor">
              <a:schemeClr val="tx1"/>
            </a:fontRef>
          </p:style>
        </p:cxnSp>
      </p:grpSp>
      <p:grpSp>
        <p:nvGrpSpPr>
          <p:cNvPr id="115" name="Group 114">
            <a:extLst>
              <a:ext uri="{FF2B5EF4-FFF2-40B4-BE49-F238E27FC236}">
                <a16:creationId xmlns:a16="http://schemas.microsoft.com/office/drawing/2014/main" id="{A2725ADF-AF17-4626-972A-B719AB108E61}"/>
              </a:ext>
            </a:extLst>
          </p:cNvPr>
          <p:cNvGrpSpPr/>
          <p:nvPr/>
        </p:nvGrpSpPr>
        <p:grpSpPr>
          <a:xfrm>
            <a:off x="2772999" y="1005235"/>
            <a:ext cx="7418751" cy="1094755"/>
            <a:chOff x="2772999" y="1005235"/>
            <a:chExt cx="7418751" cy="1094755"/>
          </a:xfrm>
        </p:grpSpPr>
        <p:cxnSp>
          <p:nvCxnSpPr>
            <p:cNvPr id="74" name="Straight Connector 73">
              <a:extLst>
                <a:ext uri="{FF2B5EF4-FFF2-40B4-BE49-F238E27FC236}">
                  <a16:creationId xmlns:a16="http://schemas.microsoft.com/office/drawing/2014/main" id="{55D7D9EA-220B-4F1F-94D3-B73AAD771D95}"/>
                </a:ext>
              </a:extLst>
            </p:cNvPr>
            <p:cNvCxnSpPr>
              <a:cxnSpLocks/>
            </p:cNvCxnSpPr>
            <p:nvPr/>
          </p:nvCxnSpPr>
          <p:spPr>
            <a:xfrm>
              <a:off x="2772999" y="1829136"/>
              <a:ext cx="15619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5" name="Freeform: Shape 74">
              <a:extLst>
                <a:ext uri="{FF2B5EF4-FFF2-40B4-BE49-F238E27FC236}">
                  <a16:creationId xmlns:a16="http://schemas.microsoft.com/office/drawing/2014/main" id="{D8D714AC-8A73-4B97-A6FB-3034A0E9C4E9}"/>
                </a:ext>
              </a:extLst>
            </p:cNvPr>
            <p:cNvSpPr/>
            <p:nvPr/>
          </p:nvSpPr>
          <p:spPr>
            <a:xfrm>
              <a:off x="2927895" y="1005235"/>
              <a:ext cx="696191" cy="1063307"/>
            </a:xfrm>
            <a:custGeom>
              <a:avLst/>
              <a:gdLst>
                <a:gd name="connsiteX0" fmla="*/ 0 w 1016000"/>
                <a:gd name="connsiteY0" fmla="*/ 1208737 h 1551757"/>
                <a:gd name="connsiteX1" fmla="*/ 431800 w 1016000"/>
                <a:gd name="connsiteY1" fmla="*/ 2237 h 1551757"/>
                <a:gd name="connsiteX2" fmla="*/ 698500 w 1016000"/>
                <a:gd name="connsiteY2" fmla="*/ 1475437 h 1551757"/>
                <a:gd name="connsiteX3" fmla="*/ 1016000 w 1016000"/>
                <a:gd name="connsiteY3" fmla="*/ 1208737 h 1551757"/>
              </a:gdLst>
              <a:ahLst/>
              <a:cxnLst>
                <a:cxn ang="0">
                  <a:pos x="connsiteX0" y="connsiteY0"/>
                </a:cxn>
                <a:cxn ang="0">
                  <a:pos x="connsiteX1" y="connsiteY1"/>
                </a:cxn>
                <a:cxn ang="0">
                  <a:pos x="connsiteX2" y="connsiteY2"/>
                </a:cxn>
                <a:cxn ang="0">
                  <a:pos x="connsiteX3" y="connsiteY3"/>
                </a:cxn>
              </a:cxnLst>
              <a:rect l="l" t="t" r="r" b="b"/>
              <a:pathLst>
                <a:path w="1016000" h="1551757">
                  <a:moveTo>
                    <a:pt x="0" y="1208737"/>
                  </a:moveTo>
                  <a:cubicBezTo>
                    <a:pt x="157691" y="583262"/>
                    <a:pt x="315383" y="-42213"/>
                    <a:pt x="431800" y="2237"/>
                  </a:cubicBezTo>
                  <a:cubicBezTo>
                    <a:pt x="548217" y="46687"/>
                    <a:pt x="601133" y="1274354"/>
                    <a:pt x="698500" y="1475437"/>
                  </a:cubicBezTo>
                  <a:cubicBezTo>
                    <a:pt x="795867" y="1676520"/>
                    <a:pt x="905933" y="1442628"/>
                    <a:pt x="1016000" y="1208737"/>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cxnSp>
          <p:nvCxnSpPr>
            <p:cNvPr id="76" name="Straight Connector 75">
              <a:extLst>
                <a:ext uri="{FF2B5EF4-FFF2-40B4-BE49-F238E27FC236}">
                  <a16:creationId xmlns:a16="http://schemas.microsoft.com/office/drawing/2014/main" id="{47AA87E9-F5A6-4F7F-BBE6-D07C96060E8F}"/>
                </a:ext>
              </a:extLst>
            </p:cNvPr>
            <p:cNvCxnSpPr>
              <a:cxnSpLocks/>
            </p:cNvCxnSpPr>
            <p:nvPr/>
          </p:nvCxnSpPr>
          <p:spPr>
            <a:xfrm>
              <a:off x="3620433" y="1835662"/>
              <a:ext cx="60508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5B8D21D1-40B0-4FB7-98BB-19006B3AA17C}"/>
                </a:ext>
              </a:extLst>
            </p:cNvPr>
            <p:cNvGrpSpPr/>
            <p:nvPr/>
          </p:nvGrpSpPr>
          <p:grpSpPr>
            <a:xfrm>
              <a:off x="4225653" y="1009729"/>
              <a:ext cx="855941" cy="1063307"/>
              <a:chOff x="676533" y="2972505"/>
              <a:chExt cx="855941" cy="1063307"/>
            </a:xfrm>
          </p:grpSpPr>
          <p:sp>
            <p:nvSpPr>
              <p:cNvPr id="85" name="Freeform: Shape 84">
                <a:extLst>
                  <a:ext uri="{FF2B5EF4-FFF2-40B4-BE49-F238E27FC236}">
                    <a16:creationId xmlns:a16="http://schemas.microsoft.com/office/drawing/2014/main" id="{90D20DC1-14A7-43E7-A51A-C4484326868B}"/>
                  </a:ext>
                </a:extLst>
              </p:cNvPr>
              <p:cNvSpPr/>
              <p:nvPr/>
            </p:nvSpPr>
            <p:spPr>
              <a:xfrm>
                <a:off x="676533" y="2972505"/>
                <a:ext cx="696191" cy="1063307"/>
              </a:xfrm>
              <a:custGeom>
                <a:avLst/>
                <a:gdLst>
                  <a:gd name="connsiteX0" fmla="*/ 0 w 1016000"/>
                  <a:gd name="connsiteY0" fmla="*/ 1208737 h 1551757"/>
                  <a:gd name="connsiteX1" fmla="*/ 431800 w 1016000"/>
                  <a:gd name="connsiteY1" fmla="*/ 2237 h 1551757"/>
                  <a:gd name="connsiteX2" fmla="*/ 698500 w 1016000"/>
                  <a:gd name="connsiteY2" fmla="*/ 1475437 h 1551757"/>
                  <a:gd name="connsiteX3" fmla="*/ 1016000 w 1016000"/>
                  <a:gd name="connsiteY3" fmla="*/ 1208737 h 1551757"/>
                </a:gdLst>
                <a:ahLst/>
                <a:cxnLst>
                  <a:cxn ang="0">
                    <a:pos x="connsiteX0" y="connsiteY0"/>
                  </a:cxn>
                  <a:cxn ang="0">
                    <a:pos x="connsiteX1" y="connsiteY1"/>
                  </a:cxn>
                  <a:cxn ang="0">
                    <a:pos x="connsiteX2" y="connsiteY2"/>
                  </a:cxn>
                  <a:cxn ang="0">
                    <a:pos x="connsiteX3" y="connsiteY3"/>
                  </a:cxn>
                </a:cxnLst>
                <a:rect l="l" t="t" r="r" b="b"/>
                <a:pathLst>
                  <a:path w="1016000" h="1551757">
                    <a:moveTo>
                      <a:pt x="0" y="1208737"/>
                    </a:moveTo>
                    <a:cubicBezTo>
                      <a:pt x="157691" y="583262"/>
                      <a:pt x="315383" y="-42213"/>
                      <a:pt x="431800" y="2237"/>
                    </a:cubicBezTo>
                    <a:cubicBezTo>
                      <a:pt x="548217" y="46687"/>
                      <a:pt x="601133" y="1274354"/>
                      <a:pt x="698500" y="1475437"/>
                    </a:cubicBezTo>
                    <a:cubicBezTo>
                      <a:pt x="795867" y="1676520"/>
                      <a:pt x="905933" y="1442628"/>
                      <a:pt x="1016000" y="1208737"/>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86" name="Straight Connector 85">
                <a:extLst>
                  <a:ext uri="{FF2B5EF4-FFF2-40B4-BE49-F238E27FC236}">
                    <a16:creationId xmlns:a16="http://schemas.microsoft.com/office/drawing/2014/main" id="{C4BCD733-0E2C-4383-BAEE-CA833E791942}"/>
                  </a:ext>
                </a:extLst>
              </p:cNvPr>
              <p:cNvCxnSpPr>
                <a:cxnSpLocks/>
                <a:endCxn id="90" idx="0"/>
              </p:cNvCxnSpPr>
              <p:nvPr/>
            </p:nvCxnSpPr>
            <p:spPr>
              <a:xfrm>
                <a:off x="1369071" y="3802932"/>
                <a:ext cx="163403" cy="33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86045B81-FC17-4AC7-B5EB-139CA9094701}"/>
                </a:ext>
              </a:extLst>
            </p:cNvPr>
            <p:cNvGrpSpPr/>
            <p:nvPr/>
          </p:nvGrpSpPr>
          <p:grpSpPr>
            <a:xfrm>
              <a:off x="5081594" y="1015264"/>
              <a:ext cx="867597" cy="1063307"/>
              <a:chOff x="676533" y="2972505"/>
              <a:chExt cx="867597" cy="1063307"/>
            </a:xfrm>
          </p:grpSpPr>
          <p:sp>
            <p:nvSpPr>
              <p:cNvPr id="90" name="Freeform: Shape 89">
                <a:extLst>
                  <a:ext uri="{FF2B5EF4-FFF2-40B4-BE49-F238E27FC236}">
                    <a16:creationId xmlns:a16="http://schemas.microsoft.com/office/drawing/2014/main" id="{7C373ED5-EA7B-4CED-BFC0-0C87C7FAA139}"/>
                  </a:ext>
                </a:extLst>
              </p:cNvPr>
              <p:cNvSpPr/>
              <p:nvPr/>
            </p:nvSpPr>
            <p:spPr>
              <a:xfrm>
                <a:off x="676533" y="2972505"/>
                <a:ext cx="696191" cy="1063307"/>
              </a:xfrm>
              <a:custGeom>
                <a:avLst/>
                <a:gdLst>
                  <a:gd name="connsiteX0" fmla="*/ 0 w 1016000"/>
                  <a:gd name="connsiteY0" fmla="*/ 1208737 h 1551757"/>
                  <a:gd name="connsiteX1" fmla="*/ 431800 w 1016000"/>
                  <a:gd name="connsiteY1" fmla="*/ 2237 h 1551757"/>
                  <a:gd name="connsiteX2" fmla="*/ 698500 w 1016000"/>
                  <a:gd name="connsiteY2" fmla="*/ 1475437 h 1551757"/>
                  <a:gd name="connsiteX3" fmla="*/ 1016000 w 1016000"/>
                  <a:gd name="connsiteY3" fmla="*/ 1208737 h 1551757"/>
                </a:gdLst>
                <a:ahLst/>
                <a:cxnLst>
                  <a:cxn ang="0">
                    <a:pos x="connsiteX0" y="connsiteY0"/>
                  </a:cxn>
                  <a:cxn ang="0">
                    <a:pos x="connsiteX1" y="connsiteY1"/>
                  </a:cxn>
                  <a:cxn ang="0">
                    <a:pos x="connsiteX2" y="connsiteY2"/>
                  </a:cxn>
                  <a:cxn ang="0">
                    <a:pos x="connsiteX3" y="connsiteY3"/>
                  </a:cxn>
                </a:cxnLst>
                <a:rect l="l" t="t" r="r" b="b"/>
                <a:pathLst>
                  <a:path w="1016000" h="1551757">
                    <a:moveTo>
                      <a:pt x="0" y="1208737"/>
                    </a:moveTo>
                    <a:cubicBezTo>
                      <a:pt x="157691" y="583262"/>
                      <a:pt x="315383" y="-42213"/>
                      <a:pt x="431800" y="2237"/>
                    </a:cubicBezTo>
                    <a:cubicBezTo>
                      <a:pt x="548217" y="46687"/>
                      <a:pt x="601133" y="1274354"/>
                      <a:pt x="698500" y="1475437"/>
                    </a:cubicBezTo>
                    <a:cubicBezTo>
                      <a:pt x="795867" y="1676520"/>
                      <a:pt x="905933" y="1442628"/>
                      <a:pt x="1016000" y="1208737"/>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91" name="Straight Connector 90">
                <a:extLst>
                  <a:ext uri="{FF2B5EF4-FFF2-40B4-BE49-F238E27FC236}">
                    <a16:creationId xmlns:a16="http://schemas.microsoft.com/office/drawing/2014/main" id="{74A1BB5C-3A7C-46EF-AC30-94198C63CCE6}"/>
                  </a:ext>
                </a:extLst>
              </p:cNvPr>
              <p:cNvCxnSpPr>
                <a:cxnSpLocks/>
                <a:endCxn id="94" idx="0"/>
              </p:cNvCxnSpPr>
              <p:nvPr/>
            </p:nvCxnSpPr>
            <p:spPr>
              <a:xfrm>
                <a:off x="1369071" y="3802932"/>
                <a:ext cx="175059" cy="636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AF34D2E1-85D7-43C6-A221-0F1F21C76287}"/>
                </a:ext>
              </a:extLst>
            </p:cNvPr>
            <p:cNvGrpSpPr/>
            <p:nvPr/>
          </p:nvGrpSpPr>
          <p:grpSpPr>
            <a:xfrm>
              <a:off x="5794295" y="1023797"/>
              <a:ext cx="2154238" cy="1063307"/>
              <a:chOff x="521637" y="2972505"/>
              <a:chExt cx="2154238" cy="1063307"/>
            </a:xfrm>
          </p:grpSpPr>
          <p:cxnSp>
            <p:nvCxnSpPr>
              <p:cNvPr id="93" name="Straight Connector 92">
                <a:extLst>
                  <a:ext uri="{FF2B5EF4-FFF2-40B4-BE49-F238E27FC236}">
                    <a16:creationId xmlns:a16="http://schemas.microsoft.com/office/drawing/2014/main" id="{BAA2B7D8-B6F5-4600-884B-C8C60346A4DD}"/>
                  </a:ext>
                </a:extLst>
              </p:cNvPr>
              <p:cNvCxnSpPr>
                <a:cxnSpLocks/>
              </p:cNvCxnSpPr>
              <p:nvPr/>
            </p:nvCxnSpPr>
            <p:spPr>
              <a:xfrm>
                <a:off x="521637" y="3796406"/>
                <a:ext cx="15619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4" name="Freeform: Shape 93">
                <a:extLst>
                  <a:ext uri="{FF2B5EF4-FFF2-40B4-BE49-F238E27FC236}">
                    <a16:creationId xmlns:a16="http://schemas.microsoft.com/office/drawing/2014/main" id="{69E518A7-B4FD-43DF-82F9-0E4E5018A503}"/>
                  </a:ext>
                </a:extLst>
              </p:cNvPr>
              <p:cNvSpPr/>
              <p:nvPr/>
            </p:nvSpPr>
            <p:spPr>
              <a:xfrm>
                <a:off x="676533" y="2972505"/>
                <a:ext cx="696191" cy="1063307"/>
              </a:xfrm>
              <a:custGeom>
                <a:avLst/>
                <a:gdLst>
                  <a:gd name="connsiteX0" fmla="*/ 0 w 1016000"/>
                  <a:gd name="connsiteY0" fmla="*/ 1208737 h 1551757"/>
                  <a:gd name="connsiteX1" fmla="*/ 431800 w 1016000"/>
                  <a:gd name="connsiteY1" fmla="*/ 2237 h 1551757"/>
                  <a:gd name="connsiteX2" fmla="*/ 698500 w 1016000"/>
                  <a:gd name="connsiteY2" fmla="*/ 1475437 h 1551757"/>
                  <a:gd name="connsiteX3" fmla="*/ 1016000 w 1016000"/>
                  <a:gd name="connsiteY3" fmla="*/ 1208737 h 1551757"/>
                </a:gdLst>
                <a:ahLst/>
                <a:cxnLst>
                  <a:cxn ang="0">
                    <a:pos x="connsiteX0" y="connsiteY0"/>
                  </a:cxn>
                  <a:cxn ang="0">
                    <a:pos x="connsiteX1" y="connsiteY1"/>
                  </a:cxn>
                  <a:cxn ang="0">
                    <a:pos x="connsiteX2" y="connsiteY2"/>
                  </a:cxn>
                  <a:cxn ang="0">
                    <a:pos x="connsiteX3" y="connsiteY3"/>
                  </a:cxn>
                </a:cxnLst>
                <a:rect l="l" t="t" r="r" b="b"/>
                <a:pathLst>
                  <a:path w="1016000" h="1551757">
                    <a:moveTo>
                      <a:pt x="0" y="1208737"/>
                    </a:moveTo>
                    <a:cubicBezTo>
                      <a:pt x="157691" y="583262"/>
                      <a:pt x="315383" y="-42213"/>
                      <a:pt x="431800" y="2237"/>
                    </a:cubicBezTo>
                    <a:cubicBezTo>
                      <a:pt x="548217" y="46687"/>
                      <a:pt x="601133" y="1274354"/>
                      <a:pt x="698500" y="1475437"/>
                    </a:cubicBezTo>
                    <a:cubicBezTo>
                      <a:pt x="795867" y="1676520"/>
                      <a:pt x="905933" y="1442628"/>
                      <a:pt x="1016000" y="1208737"/>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95" name="Straight Connector 94">
                <a:extLst>
                  <a:ext uri="{FF2B5EF4-FFF2-40B4-BE49-F238E27FC236}">
                    <a16:creationId xmlns:a16="http://schemas.microsoft.com/office/drawing/2014/main" id="{46D71BE0-8108-41AB-8AD6-1C494BEF9E5A}"/>
                  </a:ext>
                </a:extLst>
              </p:cNvPr>
              <p:cNvCxnSpPr>
                <a:cxnSpLocks/>
              </p:cNvCxnSpPr>
              <p:nvPr/>
            </p:nvCxnSpPr>
            <p:spPr>
              <a:xfrm>
                <a:off x="1369071" y="3802932"/>
                <a:ext cx="130680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5770DCA6-B85B-4C43-89AB-D423E64C9253}"/>
                </a:ext>
              </a:extLst>
            </p:cNvPr>
            <p:cNvGrpSpPr/>
            <p:nvPr/>
          </p:nvGrpSpPr>
          <p:grpSpPr>
            <a:xfrm>
              <a:off x="7942183" y="1030333"/>
              <a:ext cx="2249567" cy="1069657"/>
              <a:chOff x="7948533" y="1043033"/>
              <a:chExt cx="2249567" cy="1069657"/>
            </a:xfrm>
          </p:grpSpPr>
          <p:grpSp>
            <p:nvGrpSpPr>
              <p:cNvPr id="96" name="Group 95">
                <a:extLst>
                  <a:ext uri="{FF2B5EF4-FFF2-40B4-BE49-F238E27FC236}">
                    <a16:creationId xmlns:a16="http://schemas.microsoft.com/office/drawing/2014/main" id="{B2BB24E6-7E56-4805-88F3-7B36508CC03C}"/>
                  </a:ext>
                </a:extLst>
              </p:cNvPr>
              <p:cNvGrpSpPr/>
              <p:nvPr/>
            </p:nvGrpSpPr>
            <p:grpSpPr>
              <a:xfrm>
                <a:off x="7948533" y="1043033"/>
                <a:ext cx="1010989" cy="1063307"/>
                <a:chOff x="521637" y="2972505"/>
                <a:chExt cx="1010989" cy="1063307"/>
              </a:xfrm>
            </p:grpSpPr>
            <p:cxnSp>
              <p:nvCxnSpPr>
                <p:cNvPr id="97" name="Straight Connector 96">
                  <a:extLst>
                    <a:ext uri="{FF2B5EF4-FFF2-40B4-BE49-F238E27FC236}">
                      <a16:creationId xmlns:a16="http://schemas.microsoft.com/office/drawing/2014/main" id="{37617152-F502-432E-BDB8-1D18FAFEE145}"/>
                    </a:ext>
                  </a:extLst>
                </p:cNvPr>
                <p:cNvCxnSpPr>
                  <a:cxnSpLocks/>
                </p:cNvCxnSpPr>
                <p:nvPr/>
              </p:nvCxnSpPr>
              <p:spPr>
                <a:xfrm>
                  <a:off x="521637" y="3796406"/>
                  <a:ext cx="15619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8" name="Freeform: Shape 97">
                  <a:extLst>
                    <a:ext uri="{FF2B5EF4-FFF2-40B4-BE49-F238E27FC236}">
                      <a16:creationId xmlns:a16="http://schemas.microsoft.com/office/drawing/2014/main" id="{E86957E9-462A-4444-9D65-1C4957DF34CF}"/>
                    </a:ext>
                  </a:extLst>
                </p:cNvPr>
                <p:cNvSpPr/>
                <p:nvPr/>
              </p:nvSpPr>
              <p:spPr>
                <a:xfrm>
                  <a:off x="676533" y="2972505"/>
                  <a:ext cx="696191" cy="1063307"/>
                </a:xfrm>
                <a:custGeom>
                  <a:avLst/>
                  <a:gdLst>
                    <a:gd name="connsiteX0" fmla="*/ 0 w 1016000"/>
                    <a:gd name="connsiteY0" fmla="*/ 1208737 h 1551757"/>
                    <a:gd name="connsiteX1" fmla="*/ 431800 w 1016000"/>
                    <a:gd name="connsiteY1" fmla="*/ 2237 h 1551757"/>
                    <a:gd name="connsiteX2" fmla="*/ 698500 w 1016000"/>
                    <a:gd name="connsiteY2" fmla="*/ 1475437 h 1551757"/>
                    <a:gd name="connsiteX3" fmla="*/ 1016000 w 1016000"/>
                    <a:gd name="connsiteY3" fmla="*/ 1208737 h 1551757"/>
                  </a:gdLst>
                  <a:ahLst/>
                  <a:cxnLst>
                    <a:cxn ang="0">
                      <a:pos x="connsiteX0" y="connsiteY0"/>
                    </a:cxn>
                    <a:cxn ang="0">
                      <a:pos x="connsiteX1" y="connsiteY1"/>
                    </a:cxn>
                    <a:cxn ang="0">
                      <a:pos x="connsiteX2" y="connsiteY2"/>
                    </a:cxn>
                    <a:cxn ang="0">
                      <a:pos x="connsiteX3" y="connsiteY3"/>
                    </a:cxn>
                  </a:cxnLst>
                  <a:rect l="l" t="t" r="r" b="b"/>
                  <a:pathLst>
                    <a:path w="1016000" h="1551757">
                      <a:moveTo>
                        <a:pt x="0" y="1208737"/>
                      </a:moveTo>
                      <a:cubicBezTo>
                        <a:pt x="157691" y="583262"/>
                        <a:pt x="315383" y="-42213"/>
                        <a:pt x="431800" y="2237"/>
                      </a:cubicBezTo>
                      <a:cubicBezTo>
                        <a:pt x="548217" y="46687"/>
                        <a:pt x="601133" y="1274354"/>
                        <a:pt x="698500" y="1475437"/>
                      </a:cubicBezTo>
                      <a:cubicBezTo>
                        <a:pt x="795867" y="1676520"/>
                        <a:pt x="905933" y="1442628"/>
                        <a:pt x="1016000" y="1208737"/>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99" name="Straight Connector 98">
                  <a:extLst>
                    <a:ext uri="{FF2B5EF4-FFF2-40B4-BE49-F238E27FC236}">
                      <a16:creationId xmlns:a16="http://schemas.microsoft.com/office/drawing/2014/main" id="{B0EBB7F2-105E-430D-B57B-6FA36F4D2CDE}"/>
                    </a:ext>
                  </a:extLst>
                </p:cNvPr>
                <p:cNvCxnSpPr>
                  <a:cxnSpLocks/>
                  <a:endCxn id="102" idx="0"/>
                </p:cNvCxnSpPr>
                <p:nvPr/>
              </p:nvCxnSpPr>
              <p:spPr>
                <a:xfrm>
                  <a:off x="1369071" y="3802932"/>
                  <a:ext cx="163555" cy="418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10237716-E38E-4564-8FE7-C4FFF3333C41}"/>
                  </a:ext>
                </a:extLst>
              </p:cNvPr>
              <p:cNvGrpSpPr/>
              <p:nvPr/>
            </p:nvGrpSpPr>
            <p:grpSpPr>
              <a:xfrm>
                <a:off x="8804626" y="1049383"/>
                <a:ext cx="1393474" cy="1063307"/>
                <a:chOff x="521637" y="2972505"/>
                <a:chExt cx="1393474" cy="1063307"/>
              </a:xfrm>
            </p:grpSpPr>
            <p:cxnSp>
              <p:nvCxnSpPr>
                <p:cNvPr id="101" name="Straight Connector 100">
                  <a:extLst>
                    <a:ext uri="{FF2B5EF4-FFF2-40B4-BE49-F238E27FC236}">
                      <a16:creationId xmlns:a16="http://schemas.microsoft.com/office/drawing/2014/main" id="{E70151C5-BACC-46AB-9C25-8DA14D9C77E1}"/>
                    </a:ext>
                  </a:extLst>
                </p:cNvPr>
                <p:cNvCxnSpPr>
                  <a:cxnSpLocks/>
                </p:cNvCxnSpPr>
                <p:nvPr/>
              </p:nvCxnSpPr>
              <p:spPr>
                <a:xfrm>
                  <a:off x="521637" y="3796406"/>
                  <a:ext cx="15619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2" name="Freeform: Shape 101">
                  <a:extLst>
                    <a:ext uri="{FF2B5EF4-FFF2-40B4-BE49-F238E27FC236}">
                      <a16:creationId xmlns:a16="http://schemas.microsoft.com/office/drawing/2014/main" id="{A7F63B15-733A-4D14-8690-289814A88BD7}"/>
                    </a:ext>
                  </a:extLst>
                </p:cNvPr>
                <p:cNvSpPr/>
                <p:nvPr/>
              </p:nvSpPr>
              <p:spPr>
                <a:xfrm>
                  <a:off x="676533" y="2972505"/>
                  <a:ext cx="696191" cy="1063307"/>
                </a:xfrm>
                <a:custGeom>
                  <a:avLst/>
                  <a:gdLst>
                    <a:gd name="connsiteX0" fmla="*/ 0 w 1016000"/>
                    <a:gd name="connsiteY0" fmla="*/ 1208737 h 1551757"/>
                    <a:gd name="connsiteX1" fmla="*/ 431800 w 1016000"/>
                    <a:gd name="connsiteY1" fmla="*/ 2237 h 1551757"/>
                    <a:gd name="connsiteX2" fmla="*/ 698500 w 1016000"/>
                    <a:gd name="connsiteY2" fmla="*/ 1475437 h 1551757"/>
                    <a:gd name="connsiteX3" fmla="*/ 1016000 w 1016000"/>
                    <a:gd name="connsiteY3" fmla="*/ 1208737 h 1551757"/>
                  </a:gdLst>
                  <a:ahLst/>
                  <a:cxnLst>
                    <a:cxn ang="0">
                      <a:pos x="connsiteX0" y="connsiteY0"/>
                    </a:cxn>
                    <a:cxn ang="0">
                      <a:pos x="connsiteX1" y="connsiteY1"/>
                    </a:cxn>
                    <a:cxn ang="0">
                      <a:pos x="connsiteX2" y="connsiteY2"/>
                    </a:cxn>
                    <a:cxn ang="0">
                      <a:pos x="connsiteX3" y="connsiteY3"/>
                    </a:cxn>
                  </a:cxnLst>
                  <a:rect l="l" t="t" r="r" b="b"/>
                  <a:pathLst>
                    <a:path w="1016000" h="1551757">
                      <a:moveTo>
                        <a:pt x="0" y="1208737"/>
                      </a:moveTo>
                      <a:cubicBezTo>
                        <a:pt x="157691" y="583262"/>
                        <a:pt x="315383" y="-42213"/>
                        <a:pt x="431800" y="2237"/>
                      </a:cubicBezTo>
                      <a:cubicBezTo>
                        <a:pt x="548217" y="46687"/>
                        <a:pt x="601133" y="1274354"/>
                        <a:pt x="698500" y="1475437"/>
                      </a:cubicBezTo>
                      <a:cubicBezTo>
                        <a:pt x="795867" y="1676520"/>
                        <a:pt x="905933" y="1442628"/>
                        <a:pt x="1016000" y="1208737"/>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03" name="Straight Connector 102">
                  <a:extLst>
                    <a:ext uri="{FF2B5EF4-FFF2-40B4-BE49-F238E27FC236}">
                      <a16:creationId xmlns:a16="http://schemas.microsoft.com/office/drawing/2014/main" id="{BF3A78CF-42A9-4964-8F5B-931CAFFAA92B}"/>
                    </a:ext>
                  </a:extLst>
                </p:cNvPr>
                <p:cNvCxnSpPr>
                  <a:cxnSpLocks/>
                </p:cNvCxnSpPr>
                <p:nvPr/>
              </p:nvCxnSpPr>
              <p:spPr>
                <a:xfrm>
                  <a:off x="1369071" y="3802932"/>
                  <a:ext cx="5460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grpSp>
      <p:grpSp>
        <p:nvGrpSpPr>
          <p:cNvPr id="128" name="Group 127">
            <a:extLst>
              <a:ext uri="{FF2B5EF4-FFF2-40B4-BE49-F238E27FC236}">
                <a16:creationId xmlns:a16="http://schemas.microsoft.com/office/drawing/2014/main" id="{7C38FEF2-B498-407C-BC48-0AFE9C4FEF3D}"/>
              </a:ext>
            </a:extLst>
          </p:cNvPr>
          <p:cNvGrpSpPr/>
          <p:nvPr/>
        </p:nvGrpSpPr>
        <p:grpSpPr>
          <a:xfrm>
            <a:off x="3216260" y="1020959"/>
            <a:ext cx="6027379" cy="1094755"/>
            <a:chOff x="3216260" y="1020959"/>
            <a:chExt cx="6027379" cy="1094755"/>
          </a:xfrm>
        </p:grpSpPr>
        <p:cxnSp>
          <p:nvCxnSpPr>
            <p:cNvPr id="121" name="Straight Connector 120">
              <a:extLst>
                <a:ext uri="{FF2B5EF4-FFF2-40B4-BE49-F238E27FC236}">
                  <a16:creationId xmlns:a16="http://schemas.microsoft.com/office/drawing/2014/main" id="{EB128D2D-83B9-4544-8748-13B8DAAD781D}"/>
                </a:ext>
              </a:extLst>
            </p:cNvPr>
            <p:cNvCxnSpPr>
              <a:cxnSpLocks/>
            </p:cNvCxnSpPr>
            <p:nvPr/>
          </p:nvCxnSpPr>
          <p:spPr>
            <a:xfrm>
              <a:off x="3216260" y="1020959"/>
              <a:ext cx="0" cy="109475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530B966-57E4-4917-8E4A-4467B41A5A85}"/>
                </a:ext>
              </a:extLst>
            </p:cNvPr>
            <p:cNvCxnSpPr>
              <a:cxnSpLocks/>
            </p:cNvCxnSpPr>
            <p:nvPr/>
          </p:nvCxnSpPr>
          <p:spPr>
            <a:xfrm>
              <a:off x="4513962" y="1020959"/>
              <a:ext cx="0" cy="109475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87281513-E107-4388-9BE4-8DA07B01D101}"/>
                </a:ext>
              </a:extLst>
            </p:cNvPr>
            <p:cNvCxnSpPr>
              <a:cxnSpLocks/>
            </p:cNvCxnSpPr>
            <p:nvPr/>
          </p:nvCxnSpPr>
          <p:spPr>
            <a:xfrm>
              <a:off x="5369988" y="1020959"/>
              <a:ext cx="0" cy="109475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2165F34-9965-466F-B432-F96495073CF4}"/>
                </a:ext>
              </a:extLst>
            </p:cNvPr>
            <p:cNvCxnSpPr>
              <a:cxnSpLocks/>
            </p:cNvCxnSpPr>
            <p:nvPr/>
          </p:nvCxnSpPr>
          <p:spPr>
            <a:xfrm>
              <a:off x="6241257" y="1020959"/>
              <a:ext cx="0" cy="109475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9237644A-CC01-4C0C-92AC-7E497BF348DF}"/>
                </a:ext>
              </a:extLst>
            </p:cNvPr>
            <p:cNvCxnSpPr>
              <a:cxnSpLocks/>
            </p:cNvCxnSpPr>
            <p:nvPr/>
          </p:nvCxnSpPr>
          <p:spPr>
            <a:xfrm>
              <a:off x="8385865" y="1020959"/>
              <a:ext cx="0" cy="109475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E631B9D-D801-49DF-9145-FE7485EE27D3}"/>
                </a:ext>
              </a:extLst>
            </p:cNvPr>
            <p:cNvCxnSpPr>
              <a:cxnSpLocks/>
            </p:cNvCxnSpPr>
            <p:nvPr/>
          </p:nvCxnSpPr>
          <p:spPr>
            <a:xfrm>
              <a:off x="9243639" y="1020959"/>
              <a:ext cx="0" cy="109475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68633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par>
                                <p:cTn id="8" presetID="10" presetClass="exit" presetSubtype="0" fill="hold" nodeType="withEffect">
                                  <p:stCondLst>
                                    <p:cond delay="0"/>
                                  </p:stCondLst>
                                  <p:childTnLst>
                                    <p:animEffect transition="out" filter="fade">
                                      <p:cBhvr>
                                        <p:cTn id="9" dur="500"/>
                                        <p:tgtEl>
                                          <p:spTgt spid="115"/>
                                        </p:tgtEl>
                                      </p:cBhvr>
                                    </p:animEffect>
                                    <p:set>
                                      <p:cBhvr>
                                        <p:cTn id="10" dur="1" fill="hold">
                                          <p:stCondLst>
                                            <p:cond delay="499"/>
                                          </p:stCondLst>
                                        </p:cTn>
                                        <p:tgtEl>
                                          <p:spTgt spid="1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4E5C27D-4B8F-4C23-8C1A-5D6125707B01}"/>
              </a:ext>
            </a:extLst>
          </p:cNvPr>
          <p:cNvGrpSpPr/>
          <p:nvPr/>
        </p:nvGrpSpPr>
        <p:grpSpPr>
          <a:xfrm>
            <a:off x="1168400" y="1033462"/>
            <a:ext cx="9855200" cy="4791075"/>
            <a:chOff x="279400" y="1033462"/>
            <a:chExt cx="9855200" cy="4791075"/>
          </a:xfrm>
        </p:grpSpPr>
        <p:pic>
          <p:nvPicPr>
            <p:cNvPr id="5" name="Picture 4" descr="A picture containing racket, food, holding, fruit&#10;&#10;Description automatically generated">
              <a:extLst>
                <a:ext uri="{FF2B5EF4-FFF2-40B4-BE49-F238E27FC236}">
                  <a16:creationId xmlns:a16="http://schemas.microsoft.com/office/drawing/2014/main" id="{4FCDC97E-E929-4322-95EB-DAB24F194E6E}"/>
                </a:ext>
              </a:extLst>
            </p:cNvPr>
            <p:cNvPicPr>
              <a:picLocks noChangeAspect="1"/>
            </p:cNvPicPr>
            <p:nvPr/>
          </p:nvPicPr>
          <p:blipFill rotWithShape="1">
            <a:blip r:embed="rId3">
              <a:extLst>
                <a:ext uri="{28A0092B-C50C-407E-A947-70E740481C1C}">
                  <a14:useLocalDpi xmlns:a14="http://schemas.microsoft.com/office/drawing/2010/main" val="0"/>
                </a:ext>
              </a:extLst>
            </a:blip>
            <a:srcRect l="4809"/>
            <a:stretch/>
          </p:blipFill>
          <p:spPr>
            <a:xfrm>
              <a:off x="279400" y="1033462"/>
              <a:ext cx="5530850" cy="4791075"/>
            </a:xfrm>
            <a:prstGeom prst="rect">
              <a:avLst/>
            </a:prstGeom>
          </p:spPr>
        </p:pic>
        <p:pic>
          <p:nvPicPr>
            <p:cNvPr id="7" name="Picture 6" descr="A picture containing photo, different, sitting, various&#10;&#10;Description automatically generated">
              <a:extLst>
                <a:ext uri="{FF2B5EF4-FFF2-40B4-BE49-F238E27FC236}">
                  <a16:creationId xmlns:a16="http://schemas.microsoft.com/office/drawing/2014/main" id="{A069890A-5386-42D1-8B28-1D71028C8436}"/>
                </a:ext>
              </a:extLst>
            </p:cNvPr>
            <p:cNvPicPr>
              <a:picLocks noChangeAspect="1"/>
            </p:cNvPicPr>
            <p:nvPr/>
          </p:nvPicPr>
          <p:blipFill rotWithShape="1">
            <a:blip r:embed="rId4">
              <a:extLst>
                <a:ext uri="{28A0092B-C50C-407E-A947-70E740481C1C}">
                  <a14:useLocalDpi xmlns:a14="http://schemas.microsoft.com/office/drawing/2010/main" val="0"/>
                </a:ext>
              </a:extLst>
            </a:blip>
            <a:srcRect l="45839"/>
            <a:stretch/>
          </p:blipFill>
          <p:spPr>
            <a:xfrm>
              <a:off x="5810250" y="1075799"/>
              <a:ext cx="4324350" cy="4706399"/>
            </a:xfrm>
            <a:prstGeom prst="rect">
              <a:avLst/>
            </a:prstGeom>
          </p:spPr>
        </p:pic>
      </p:grpSp>
      <p:pic>
        <p:nvPicPr>
          <p:cNvPr id="9" name="Picture 8" descr="A picture containing drawing&#10;&#10;Description automatically generated">
            <a:extLst>
              <a:ext uri="{FF2B5EF4-FFF2-40B4-BE49-F238E27FC236}">
                <a16:creationId xmlns:a16="http://schemas.microsoft.com/office/drawing/2014/main" id="{2C4619D1-8F79-41D1-A647-63CD300E305D}"/>
              </a:ext>
            </a:extLst>
          </p:cNvPr>
          <p:cNvPicPr>
            <a:picLocks noChangeAspect="1"/>
          </p:cNvPicPr>
          <p:nvPr/>
        </p:nvPicPr>
        <p:blipFill rotWithShape="1">
          <a:blip r:embed="rId5">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spTree>
    <p:extLst>
      <p:ext uri="{BB962C8B-B14F-4D97-AF65-F5344CB8AC3E}">
        <p14:creationId xmlns:p14="http://schemas.microsoft.com/office/powerpoint/2010/main" val="444979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drawing&#10;&#10;Description automatically generated">
            <a:extLst>
              <a:ext uri="{FF2B5EF4-FFF2-40B4-BE49-F238E27FC236}">
                <a16:creationId xmlns:a16="http://schemas.microsoft.com/office/drawing/2014/main" id="{CEB049F2-20F5-4035-8558-3FC79A80496B}"/>
              </a:ext>
            </a:extLst>
          </p:cNvPr>
          <p:cNvPicPr>
            <a:picLocks noChangeAspect="1"/>
          </p:cNvPicPr>
          <p:nvPr/>
        </p:nvPicPr>
        <p:blipFill rotWithShape="1">
          <a:blip r:embed="rId3">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sp>
        <p:nvSpPr>
          <p:cNvPr id="7" name="TextBox 6">
            <a:extLst>
              <a:ext uri="{FF2B5EF4-FFF2-40B4-BE49-F238E27FC236}">
                <a16:creationId xmlns:a16="http://schemas.microsoft.com/office/drawing/2014/main" id="{3F585935-ADCE-4843-B32D-80A47BE64948}"/>
              </a:ext>
            </a:extLst>
          </p:cNvPr>
          <p:cNvSpPr txBox="1"/>
          <p:nvPr/>
        </p:nvSpPr>
        <p:spPr>
          <a:xfrm>
            <a:off x="228600" y="1714500"/>
            <a:ext cx="4686300" cy="553998"/>
          </a:xfrm>
          <a:prstGeom prst="rect">
            <a:avLst/>
          </a:prstGeom>
          <a:noFill/>
        </p:spPr>
        <p:txBody>
          <a:bodyPr wrap="square" rtlCol="0">
            <a:spAutoFit/>
          </a:bodyPr>
          <a:lstStyle/>
          <a:p>
            <a:r>
              <a:rPr lang="en-US" sz="3000" dirty="0"/>
              <a:t>Breakdown in Signalling Path</a:t>
            </a:r>
            <a:endParaRPr lang="en-AU" sz="3000" dirty="0"/>
          </a:p>
        </p:txBody>
      </p:sp>
      <p:sp>
        <p:nvSpPr>
          <p:cNvPr id="8" name="TextBox 7">
            <a:extLst>
              <a:ext uri="{FF2B5EF4-FFF2-40B4-BE49-F238E27FC236}">
                <a16:creationId xmlns:a16="http://schemas.microsoft.com/office/drawing/2014/main" id="{3A3F4EC6-FBAE-4A3F-BA1F-71F38245DCAE}"/>
              </a:ext>
            </a:extLst>
          </p:cNvPr>
          <p:cNvSpPr txBox="1"/>
          <p:nvPr/>
        </p:nvSpPr>
        <p:spPr>
          <a:xfrm>
            <a:off x="228600" y="2268498"/>
            <a:ext cx="4686300" cy="3670236"/>
          </a:xfrm>
          <a:prstGeom prst="rect">
            <a:avLst/>
          </a:prstGeom>
          <a:noFill/>
        </p:spPr>
        <p:txBody>
          <a:bodyPr wrap="square" rtlCol="0">
            <a:spAutoFit/>
          </a:bodyPr>
          <a:lstStyle/>
          <a:p>
            <a:pPr marL="457200" indent="-457200">
              <a:lnSpc>
                <a:spcPct val="200000"/>
              </a:lnSpc>
              <a:buFont typeface="Dubai" panose="020B0503030403030204" pitchFamily="34" charset="-78"/>
              <a:buChar char="‑"/>
            </a:pPr>
            <a:r>
              <a:rPr lang="en-US" sz="3000" dirty="0"/>
              <a:t>Stroke</a:t>
            </a:r>
          </a:p>
          <a:p>
            <a:pPr marL="457200" indent="-457200">
              <a:lnSpc>
                <a:spcPct val="200000"/>
              </a:lnSpc>
              <a:buFont typeface="Dubai" panose="020B0503030403030204" pitchFamily="34" charset="-78"/>
              <a:buChar char="‑"/>
            </a:pPr>
            <a:r>
              <a:rPr lang="en-US" sz="3000" dirty="0"/>
              <a:t>Spinal Cord Injury (SCI)</a:t>
            </a:r>
          </a:p>
          <a:p>
            <a:pPr marL="457200" indent="-457200">
              <a:lnSpc>
                <a:spcPct val="200000"/>
              </a:lnSpc>
              <a:buFont typeface="Dubai" panose="020B0503030403030204" pitchFamily="34" charset="-78"/>
              <a:buChar char="‑"/>
            </a:pPr>
            <a:r>
              <a:rPr lang="en-US" sz="3000" dirty="0"/>
              <a:t>Degenerative Disease</a:t>
            </a:r>
          </a:p>
          <a:p>
            <a:pPr marL="457200" indent="-457200">
              <a:lnSpc>
                <a:spcPct val="200000"/>
              </a:lnSpc>
              <a:buFont typeface="Dubai" panose="020B0503030403030204" pitchFamily="34" charset="-78"/>
              <a:buChar char="‑"/>
            </a:pPr>
            <a:r>
              <a:rPr lang="en-US" sz="3000" dirty="0"/>
              <a:t>Amputation</a:t>
            </a:r>
            <a:endParaRPr lang="en-AU" sz="3000" dirty="0"/>
          </a:p>
        </p:txBody>
      </p:sp>
      <p:pic>
        <p:nvPicPr>
          <p:cNvPr id="2" name="Picture 1">
            <a:extLst>
              <a:ext uri="{FF2B5EF4-FFF2-40B4-BE49-F238E27FC236}">
                <a16:creationId xmlns:a16="http://schemas.microsoft.com/office/drawing/2014/main" id="{BD500D14-C538-4ACD-A2F4-428C9AE6D7B5}"/>
              </a:ext>
            </a:extLst>
          </p:cNvPr>
          <p:cNvPicPr>
            <a:picLocks noChangeAspect="1"/>
          </p:cNvPicPr>
          <p:nvPr/>
        </p:nvPicPr>
        <p:blipFill>
          <a:blip r:embed="rId4"/>
          <a:stretch>
            <a:fillRect/>
          </a:stretch>
        </p:blipFill>
        <p:spPr>
          <a:xfrm>
            <a:off x="5356824" y="859313"/>
            <a:ext cx="6492803" cy="5139373"/>
          </a:xfrm>
          <a:prstGeom prst="rect">
            <a:avLst/>
          </a:prstGeom>
        </p:spPr>
      </p:pic>
    </p:spTree>
    <p:extLst>
      <p:ext uri="{BB962C8B-B14F-4D97-AF65-F5344CB8AC3E}">
        <p14:creationId xmlns:p14="http://schemas.microsoft.com/office/powerpoint/2010/main" val="45360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fade">
                                      <p:cBhvr>
                                        <p:cTn id="27"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D2ED042-8331-477D-B94B-F9C28B0DD3E0}"/>
              </a:ext>
            </a:extLst>
          </p:cNvPr>
          <p:cNvPicPr>
            <a:picLocks noChangeAspect="1"/>
          </p:cNvPicPr>
          <p:nvPr/>
        </p:nvPicPr>
        <p:blipFill>
          <a:blip r:embed="rId3"/>
          <a:stretch>
            <a:fillRect/>
          </a:stretch>
        </p:blipFill>
        <p:spPr>
          <a:xfrm>
            <a:off x="1793701" y="1514258"/>
            <a:ext cx="8604599" cy="4856870"/>
          </a:xfrm>
          <a:prstGeom prst="rect">
            <a:avLst/>
          </a:prstGeom>
        </p:spPr>
      </p:pic>
      <p:pic>
        <p:nvPicPr>
          <p:cNvPr id="8" name="Picture 7">
            <a:extLst>
              <a:ext uri="{FF2B5EF4-FFF2-40B4-BE49-F238E27FC236}">
                <a16:creationId xmlns:a16="http://schemas.microsoft.com/office/drawing/2014/main" id="{0C383C30-2DFC-4BEE-B9F1-94F70B837FD3}"/>
              </a:ext>
            </a:extLst>
          </p:cNvPr>
          <p:cNvPicPr>
            <a:picLocks noChangeAspect="1"/>
          </p:cNvPicPr>
          <p:nvPr/>
        </p:nvPicPr>
        <p:blipFill>
          <a:blip r:embed="rId4"/>
          <a:stretch>
            <a:fillRect/>
          </a:stretch>
        </p:blipFill>
        <p:spPr>
          <a:xfrm>
            <a:off x="1793700" y="2105419"/>
            <a:ext cx="8626669" cy="3674547"/>
          </a:xfrm>
          <a:prstGeom prst="rect">
            <a:avLst/>
          </a:prstGeom>
        </p:spPr>
      </p:pic>
      <p:pic>
        <p:nvPicPr>
          <p:cNvPr id="9" name="Picture 8">
            <a:extLst>
              <a:ext uri="{FF2B5EF4-FFF2-40B4-BE49-F238E27FC236}">
                <a16:creationId xmlns:a16="http://schemas.microsoft.com/office/drawing/2014/main" id="{906320C3-CA80-4543-9036-AEF354AE6DDA}"/>
              </a:ext>
            </a:extLst>
          </p:cNvPr>
          <p:cNvPicPr>
            <a:picLocks noChangeAspect="1"/>
          </p:cNvPicPr>
          <p:nvPr/>
        </p:nvPicPr>
        <p:blipFill>
          <a:blip r:embed="rId5"/>
          <a:stretch>
            <a:fillRect/>
          </a:stretch>
        </p:blipFill>
        <p:spPr>
          <a:xfrm>
            <a:off x="2864101" y="1523281"/>
            <a:ext cx="6463798" cy="4847848"/>
          </a:xfrm>
          <a:prstGeom prst="rect">
            <a:avLst/>
          </a:prstGeom>
        </p:spPr>
      </p:pic>
      <p:pic>
        <p:nvPicPr>
          <p:cNvPr id="10" name="Picture 9">
            <a:extLst>
              <a:ext uri="{FF2B5EF4-FFF2-40B4-BE49-F238E27FC236}">
                <a16:creationId xmlns:a16="http://schemas.microsoft.com/office/drawing/2014/main" id="{777C28BE-D365-40DF-A62A-F2438ADBE825}"/>
              </a:ext>
            </a:extLst>
          </p:cNvPr>
          <p:cNvPicPr>
            <a:picLocks noChangeAspect="1"/>
          </p:cNvPicPr>
          <p:nvPr/>
        </p:nvPicPr>
        <p:blipFill>
          <a:blip r:embed="rId6"/>
          <a:stretch>
            <a:fillRect/>
          </a:stretch>
        </p:blipFill>
        <p:spPr>
          <a:xfrm>
            <a:off x="1771630" y="1525160"/>
            <a:ext cx="8648740" cy="4856870"/>
          </a:xfrm>
          <a:prstGeom prst="rect">
            <a:avLst/>
          </a:prstGeom>
        </p:spPr>
      </p:pic>
      <p:pic>
        <p:nvPicPr>
          <p:cNvPr id="4" name="Picture 3" descr="A picture containing drawing&#10;&#10;Description automatically generated">
            <a:extLst>
              <a:ext uri="{FF2B5EF4-FFF2-40B4-BE49-F238E27FC236}">
                <a16:creationId xmlns:a16="http://schemas.microsoft.com/office/drawing/2014/main" id="{E6A501C4-247F-4DDB-8F9D-33ACF059A07A}"/>
              </a:ext>
            </a:extLst>
          </p:cNvPr>
          <p:cNvPicPr>
            <a:picLocks noChangeAspect="1"/>
          </p:cNvPicPr>
          <p:nvPr/>
        </p:nvPicPr>
        <p:blipFill rotWithShape="1">
          <a:blip r:embed="rId7">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pic>
        <p:nvPicPr>
          <p:cNvPr id="6" name="Picture 5">
            <a:extLst>
              <a:ext uri="{FF2B5EF4-FFF2-40B4-BE49-F238E27FC236}">
                <a16:creationId xmlns:a16="http://schemas.microsoft.com/office/drawing/2014/main" id="{176C7642-A246-4DD4-946C-F8513C65BDC8}"/>
              </a:ext>
            </a:extLst>
          </p:cNvPr>
          <p:cNvPicPr>
            <a:picLocks noChangeAspect="1"/>
          </p:cNvPicPr>
          <p:nvPr/>
        </p:nvPicPr>
        <p:blipFill>
          <a:blip r:embed="rId8"/>
          <a:stretch>
            <a:fillRect/>
          </a:stretch>
        </p:blipFill>
        <p:spPr>
          <a:xfrm>
            <a:off x="1771630" y="1525160"/>
            <a:ext cx="8648740" cy="4856870"/>
          </a:xfrm>
          <a:prstGeom prst="rect">
            <a:avLst/>
          </a:prstGeom>
        </p:spPr>
      </p:pic>
      <p:pic>
        <p:nvPicPr>
          <p:cNvPr id="7" name="Picture 6" descr="A person holding a gun&#10;&#10;Description automatically generated">
            <a:extLst>
              <a:ext uri="{FF2B5EF4-FFF2-40B4-BE49-F238E27FC236}">
                <a16:creationId xmlns:a16="http://schemas.microsoft.com/office/drawing/2014/main" id="{A5FA68E3-FC97-4522-BBFE-A0A34CEE432A}"/>
              </a:ext>
            </a:extLst>
          </p:cNvPr>
          <p:cNvPicPr>
            <a:picLocks noChangeAspect="1"/>
          </p:cNvPicPr>
          <p:nvPr/>
        </p:nvPicPr>
        <p:blipFill>
          <a:blip r:embed="rId9"/>
          <a:stretch>
            <a:fillRect/>
          </a:stretch>
        </p:blipFill>
        <p:spPr>
          <a:xfrm>
            <a:off x="2858087" y="1523281"/>
            <a:ext cx="6475826" cy="4856870"/>
          </a:xfrm>
          <a:prstGeom prst="rect">
            <a:avLst/>
          </a:prstGeom>
        </p:spPr>
      </p:pic>
      <p:grpSp>
        <p:nvGrpSpPr>
          <p:cNvPr id="12" name="Group 11">
            <a:extLst>
              <a:ext uri="{FF2B5EF4-FFF2-40B4-BE49-F238E27FC236}">
                <a16:creationId xmlns:a16="http://schemas.microsoft.com/office/drawing/2014/main" id="{742FBC38-6E32-496D-9EF4-8AF822D4EA5B}"/>
              </a:ext>
            </a:extLst>
          </p:cNvPr>
          <p:cNvGrpSpPr/>
          <p:nvPr/>
        </p:nvGrpSpPr>
        <p:grpSpPr>
          <a:xfrm>
            <a:off x="1107617" y="2647420"/>
            <a:ext cx="9976767" cy="2867689"/>
            <a:chOff x="467033" y="1340517"/>
            <a:chExt cx="9976767" cy="2867689"/>
          </a:xfrm>
        </p:grpSpPr>
        <p:pic>
          <p:nvPicPr>
            <p:cNvPr id="13" name="Graphic 12" descr="Brain in head">
              <a:extLst>
                <a:ext uri="{FF2B5EF4-FFF2-40B4-BE49-F238E27FC236}">
                  <a16:creationId xmlns:a16="http://schemas.microsoft.com/office/drawing/2014/main" id="{7A4D52BE-F169-412C-9C41-DC12CDBC67B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25508" y="2229464"/>
              <a:ext cx="1978742" cy="1978742"/>
            </a:xfrm>
            <a:prstGeom prst="rect">
              <a:avLst/>
            </a:prstGeom>
          </p:spPr>
        </p:pic>
        <p:cxnSp>
          <p:nvCxnSpPr>
            <p:cNvPr id="14" name="Straight Arrow Connector 13">
              <a:extLst>
                <a:ext uri="{FF2B5EF4-FFF2-40B4-BE49-F238E27FC236}">
                  <a16:creationId xmlns:a16="http://schemas.microsoft.com/office/drawing/2014/main" id="{3A127030-20A1-431A-B7A1-7F6608969E4C}"/>
                </a:ext>
              </a:extLst>
            </p:cNvPr>
            <p:cNvCxnSpPr>
              <a:cxnSpLocks/>
            </p:cNvCxnSpPr>
            <p:nvPr/>
          </p:nvCxnSpPr>
          <p:spPr>
            <a:xfrm>
              <a:off x="2644490" y="1833812"/>
              <a:ext cx="1681316" cy="0"/>
            </a:xfrm>
            <a:prstGeom prst="straightConnector1">
              <a:avLst/>
            </a:prstGeom>
            <a:ln w="152400">
              <a:tailEnd type="triangle"/>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66AF6E53-B0D4-4B4D-B611-A2685460412A}"/>
                </a:ext>
              </a:extLst>
            </p:cNvPr>
            <p:cNvSpPr/>
            <p:nvPr/>
          </p:nvSpPr>
          <p:spPr>
            <a:xfrm>
              <a:off x="467033" y="1340517"/>
              <a:ext cx="2095693" cy="986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150" dirty="0">
                  <a:solidFill>
                    <a:schemeClr val="bg2"/>
                  </a:solidFill>
                  <a:latin typeface="+mj-lt"/>
                </a:rPr>
                <a:t>Recording</a:t>
              </a:r>
              <a:endParaRPr lang="en-AU" sz="2800" b="1" spc="-150" dirty="0">
                <a:solidFill>
                  <a:schemeClr val="bg2"/>
                </a:solidFill>
                <a:latin typeface="+mj-lt"/>
              </a:endParaRPr>
            </a:p>
          </p:txBody>
        </p:sp>
        <p:sp>
          <p:nvSpPr>
            <p:cNvPr id="16" name="Rectangle 15">
              <a:extLst>
                <a:ext uri="{FF2B5EF4-FFF2-40B4-BE49-F238E27FC236}">
                  <a16:creationId xmlns:a16="http://schemas.microsoft.com/office/drawing/2014/main" id="{5E3B73DD-363B-4510-9CF6-AA755CB1BAF2}"/>
                </a:ext>
              </a:extLst>
            </p:cNvPr>
            <p:cNvSpPr/>
            <p:nvPr/>
          </p:nvSpPr>
          <p:spPr>
            <a:xfrm>
              <a:off x="4407570" y="1340517"/>
              <a:ext cx="2095693" cy="986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150" dirty="0">
                  <a:solidFill>
                    <a:schemeClr val="bg2"/>
                  </a:solidFill>
                  <a:latin typeface="+mj-lt"/>
                </a:rPr>
                <a:t>Processing</a:t>
              </a:r>
              <a:endParaRPr lang="en-AU" sz="2800" b="1" spc="-150" dirty="0">
                <a:solidFill>
                  <a:schemeClr val="bg2"/>
                </a:solidFill>
                <a:latin typeface="+mj-lt"/>
              </a:endParaRPr>
            </a:p>
          </p:txBody>
        </p:sp>
        <p:cxnSp>
          <p:nvCxnSpPr>
            <p:cNvPr id="17" name="Straight Arrow Connector 16">
              <a:extLst>
                <a:ext uri="{FF2B5EF4-FFF2-40B4-BE49-F238E27FC236}">
                  <a16:creationId xmlns:a16="http://schemas.microsoft.com/office/drawing/2014/main" id="{75E46481-5836-4A55-B6F6-561D42433177}"/>
                </a:ext>
              </a:extLst>
            </p:cNvPr>
            <p:cNvCxnSpPr>
              <a:cxnSpLocks/>
            </p:cNvCxnSpPr>
            <p:nvPr/>
          </p:nvCxnSpPr>
          <p:spPr>
            <a:xfrm>
              <a:off x="6585027" y="1833812"/>
              <a:ext cx="1681316" cy="0"/>
            </a:xfrm>
            <a:prstGeom prst="straightConnector1">
              <a:avLst/>
            </a:prstGeom>
            <a:ln w="1524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C0734F8E-8448-4E60-838B-E3D3F33463D4}"/>
                </a:ext>
              </a:extLst>
            </p:cNvPr>
            <p:cNvSpPr/>
            <p:nvPr/>
          </p:nvSpPr>
          <p:spPr>
            <a:xfrm>
              <a:off x="8348107" y="1340517"/>
              <a:ext cx="2095693" cy="986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150" dirty="0">
                  <a:solidFill>
                    <a:schemeClr val="bg2"/>
                  </a:solidFill>
                  <a:latin typeface="+mj-lt"/>
                </a:rPr>
                <a:t>Effector</a:t>
              </a:r>
              <a:endParaRPr lang="en-AU" sz="2800" b="1" spc="-150" dirty="0">
                <a:solidFill>
                  <a:schemeClr val="bg2"/>
                </a:solidFill>
                <a:latin typeface="+mj-lt"/>
              </a:endParaRPr>
            </a:p>
          </p:txBody>
        </p:sp>
        <p:grpSp>
          <p:nvGrpSpPr>
            <p:cNvPr id="19" name="Group 18">
              <a:extLst>
                <a:ext uri="{FF2B5EF4-FFF2-40B4-BE49-F238E27FC236}">
                  <a16:creationId xmlns:a16="http://schemas.microsoft.com/office/drawing/2014/main" id="{CF278DBD-26AF-4DE5-95F7-C169A4E7C608}"/>
                </a:ext>
              </a:extLst>
            </p:cNvPr>
            <p:cNvGrpSpPr/>
            <p:nvPr/>
          </p:nvGrpSpPr>
          <p:grpSpPr>
            <a:xfrm>
              <a:off x="2445775" y="2394283"/>
              <a:ext cx="7022370" cy="986589"/>
              <a:chOff x="2445775" y="2394283"/>
              <a:chExt cx="7022370" cy="986589"/>
            </a:xfrm>
          </p:grpSpPr>
          <p:cxnSp>
            <p:nvCxnSpPr>
              <p:cNvPr id="21" name="Straight Connector 20">
                <a:extLst>
                  <a:ext uri="{FF2B5EF4-FFF2-40B4-BE49-F238E27FC236}">
                    <a16:creationId xmlns:a16="http://schemas.microsoft.com/office/drawing/2014/main" id="{08001E7F-3361-46C0-B991-0136A85D1722}"/>
                  </a:ext>
                </a:extLst>
              </p:cNvPr>
              <p:cNvCxnSpPr/>
              <p:nvPr/>
            </p:nvCxnSpPr>
            <p:spPr>
              <a:xfrm>
                <a:off x="9395953" y="2394283"/>
                <a:ext cx="0" cy="986589"/>
              </a:xfrm>
              <a:prstGeom prst="line">
                <a:avLst/>
              </a:prstGeom>
              <a:ln w="152400"/>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6BA7F1F1-22DB-42F8-8BD8-1BFC99FE83F0}"/>
                  </a:ext>
                </a:extLst>
              </p:cNvPr>
              <p:cNvCxnSpPr>
                <a:cxnSpLocks/>
              </p:cNvCxnSpPr>
              <p:nvPr/>
            </p:nvCxnSpPr>
            <p:spPr>
              <a:xfrm flipH="1">
                <a:off x="2445775" y="3380872"/>
                <a:ext cx="7022370" cy="0"/>
              </a:xfrm>
              <a:prstGeom prst="line">
                <a:avLst/>
              </a:prstGeom>
              <a:ln w="1524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7BA4B170-ECB8-4773-A4B0-E84CD72B390E}"/>
                </a:ext>
              </a:extLst>
            </p:cNvPr>
            <p:cNvSpPr txBox="1"/>
            <p:nvPr/>
          </p:nvSpPr>
          <p:spPr>
            <a:xfrm>
              <a:off x="3646121" y="3395990"/>
              <a:ext cx="4621679" cy="523220"/>
            </a:xfrm>
            <a:prstGeom prst="rect">
              <a:avLst/>
            </a:prstGeom>
            <a:noFill/>
          </p:spPr>
          <p:txBody>
            <a:bodyPr wrap="square" rtlCol="0">
              <a:spAutoFit/>
            </a:bodyPr>
            <a:lstStyle/>
            <a:p>
              <a:pPr algn="ctr"/>
              <a:r>
                <a:rPr lang="en-US" sz="2800" b="1" dirty="0">
                  <a:latin typeface="+mj-lt"/>
                </a:rPr>
                <a:t>Feedback</a:t>
              </a:r>
              <a:endParaRPr lang="en-AU" b="1" dirty="0">
                <a:latin typeface="+mj-lt"/>
              </a:endParaRPr>
            </a:p>
          </p:txBody>
        </p:sp>
      </p:grpSp>
    </p:spTree>
    <p:extLst>
      <p:ext uri="{BB962C8B-B14F-4D97-AF65-F5344CB8AC3E}">
        <p14:creationId xmlns:p14="http://schemas.microsoft.com/office/powerpoint/2010/main" val="14077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xit" presetSubtype="0" fill="hold" nodeType="afterEffect">
                                  <p:stCondLst>
                                    <p:cond delay="100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par>
                                <p:cTn id="12" presetID="10" presetClass="entr" presetSubtype="0" fill="hold" nodeType="withEffect">
                                  <p:stCondLst>
                                    <p:cond delay="10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par>
                          <p:cTn id="15" fill="hold">
                            <p:stCondLst>
                              <p:cond delay="2000"/>
                            </p:stCondLst>
                            <p:childTnLst>
                              <p:par>
                                <p:cTn id="16" presetID="10" presetClass="exit" presetSubtype="0" fill="hold" nodeType="afterEffect">
                                  <p:stCondLst>
                                    <p:cond delay="100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par>
                                <p:cTn id="19" presetID="10" presetClass="entr" presetSubtype="0" fill="hold" nodeType="withEffect">
                                  <p:stCondLst>
                                    <p:cond delay="10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par>
                          <p:cTn id="22" fill="hold">
                            <p:stCondLst>
                              <p:cond delay="3500"/>
                            </p:stCondLst>
                            <p:childTnLst>
                              <p:par>
                                <p:cTn id="23" presetID="10" presetClass="exit" presetSubtype="0" fill="hold" nodeType="afterEffect">
                                  <p:stCondLst>
                                    <p:cond delay="1000"/>
                                  </p:stCondLst>
                                  <p:childTnLst>
                                    <p:animEffect transition="out" filter="fade">
                                      <p:cBhvr>
                                        <p:cTn id="24" dur="500"/>
                                        <p:tgtEl>
                                          <p:spTgt spid="9"/>
                                        </p:tgtEl>
                                      </p:cBhvr>
                                    </p:animEffect>
                                    <p:set>
                                      <p:cBhvr>
                                        <p:cTn id="25" dur="1" fill="hold">
                                          <p:stCondLst>
                                            <p:cond delay="499"/>
                                          </p:stCondLst>
                                        </p:cTn>
                                        <p:tgtEl>
                                          <p:spTgt spid="9"/>
                                        </p:tgtEl>
                                        <p:attrNameLst>
                                          <p:attrName>style.visibility</p:attrName>
                                        </p:attrNameLst>
                                      </p:cBhvr>
                                      <p:to>
                                        <p:strVal val="hidden"/>
                                      </p:to>
                                    </p:set>
                                  </p:childTnLst>
                                </p:cTn>
                              </p:par>
                              <p:par>
                                <p:cTn id="26" presetID="10" presetClass="entr" presetSubtype="0" fill="hold" nodeType="withEffect">
                                  <p:stCondLst>
                                    <p:cond delay="100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par>
                          <p:cTn id="29" fill="hold">
                            <p:stCondLst>
                              <p:cond delay="5000"/>
                            </p:stCondLst>
                            <p:childTnLst>
                              <p:par>
                                <p:cTn id="30" presetID="10" presetClass="exit" presetSubtype="0" fill="hold" nodeType="afterEffect">
                                  <p:stCondLst>
                                    <p:cond delay="1000"/>
                                  </p:stCondLst>
                                  <p:childTnLst>
                                    <p:animEffect transition="out" filter="fade">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par>
                                <p:cTn id="33" presetID="10" presetClass="entr" presetSubtype="0" fill="hold" nodeType="withEffect">
                                  <p:stCondLst>
                                    <p:cond delay="100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par>
                          <p:cTn id="36" fill="hold">
                            <p:stCondLst>
                              <p:cond delay="6500"/>
                            </p:stCondLst>
                            <p:childTnLst>
                              <p:par>
                                <p:cTn id="37" presetID="10" presetClass="exit" presetSubtype="0" fill="hold" nodeType="afterEffect">
                                  <p:stCondLst>
                                    <p:cond delay="1000"/>
                                  </p:stCondLst>
                                  <p:childTnLst>
                                    <p:animEffect transition="out" filter="fade">
                                      <p:cBhvr>
                                        <p:cTn id="38" dur="500"/>
                                        <p:tgtEl>
                                          <p:spTgt spid="11"/>
                                        </p:tgtEl>
                                      </p:cBhvr>
                                    </p:animEffect>
                                    <p:set>
                                      <p:cBhvr>
                                        <p:cTn id="39" dur="1" fill="hold">
                                          <p:stCondLst>
                                            <p:cond delay="499"/>
                                          </p:stCondLst>
                                        </p:cTn>
                                        <p:tgtEl>
                                          <p:spTgt spid="11"/>
                                        </p:tgtEl>
                                        <p:attrNameLst>
                                          <p:attrName>style.visibility</p:attrName>
                                        </p:attrNameLst>
                                      </p:cBhvr>
                                      <p:to>
                                        <p:strVal val="hidden"/>
                                      </p:to>
                                    </p:set>
                                  </p:childTnLst>
                                </p:cTn>
                              </p:par>
                              <p:par>
                                <p:cTn id="40" presetID="10" presetClass="entr" presetSubtype="0" fill="hold" nodeType="withEffect">
                                  <p:stCondLst>
                                    <p:cond delay="100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par>
                          <p:cTn id="43" fill="hold">
                            <p:stCondLst>
                              <p:cond delay="8000"/>
                            </p:stCondLst>
                            <p:childTnLst>
                              <p:par>
                                <p:cTn id="44" presetID="10" presetClass="exit" presetSubtype="0" fill="hold" nodeType="afterEffect">
                                  <p:stCondLst>
                                    <p:cond delay="1000"/>
                                  </p:stCondLst>
                                  <p:childTnLst>
                                    <p:animEffect transition="out" filter="fade">
                                      <p:cBhvr>
                                        <p:cTn id="45" dur="500"/>
                                        <p:tgtEl>
                                          <p:spTgt spid="10"/>
                                        </p:tgtEl>
                                      </p:cBhvr>
                                    </p:animEffect>
                                    <p:set>
                                      <p:cBhvr>
                                        <p:cTn id="46" dur="1" fill="hold">
                                          <p:stCondLst>
                                            <p:cond delay="499"/>
                                          </p:stCondLst>
                                        </p:cTn>
                                        <p:tgtEl>
                                          <p:spTgt spid="10"/>
                                        </p:tgtEl>
                                        <p:attrNameLst>
                                          <p:attrName>style.visibility</p:attrName>
                                        </p:attrNameLst>
                                      </p:cBhvr>
                                      <p:to>
                                        <p:strVal val="hidden"/>
                                      </p:to>
                                    </p:set>
                                  </p:childTnLst>
                                </p:cTn>
                              </p:par>
                              <p:par>
                                <p:cTn id="47" presetID="10" presetClass="entr" presetSubtype="0" fill="hold" nodeType="withEffect">
                                  <p:stCondLst>
                                    <p:cond delay="100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A close up of a weapon&#10;&#10;Description automatically generated">
            <a:extLst>
              <a:ext uri="{FF2B5EF4-FFF2-40B4-BE49-F238E27FC236}">
                <a16:creationId xmlns:a16="http://schemas.microsoft.com/office/drawing/2014/main" id="{735A0F76-B499-44DC-B5EE-9AC0851E315E}"/>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0765" b="72602" l="4390" r="98264">
                        <a14:foregroundMark x1="9053" y1="31224" x2="9053" y2="31224"/>
                        <a14:foregroundMark x1="5605" y1="40867" x2="5605" y2="40867"/>
                        <a14:foregroundMark x1="4390" y1="48418" x2="4390" y2="48418"/>
                        <a14:foregroundMark x1="91146" y1="39184" x2="91146" y2="39184"/>
                        <a14:foregroundMark x1="98264" y1="45051" x2="98264" y2="45051"/>
                        <a14:foregroundMark x1="97669" y1="42143" x2="97669" y2="42143"/>
                        <a14:foregroundMark x1="93180" y1="33776" x2="93180" y2="33776"/>
                        <a14:foregroundMark x1="97669" y1="54286" x2="97669" y2="54286"/>
                        <a14:foregroundMark x1="95412" y1="58469" x2="95412" y2="58469"/>
                        <a14:foregroundMark x1="26587" y1="20765" x2="26587" y2="20765"/>
                        <a14:foregroundMark x1="98264" y1="39643" x2="98264" y2="39643"/>
                        <a14:foregroundMark x1="97669" y1="39643" x2="97669" y2="39643"/>
                        <a14:foregroundMark x1="97669" y1="38367" x2="97669" y2="38367"/>
                      </a14:backgroundRemoval>
                    </a14:imgEffect>
                  </a14:imgLayer>
                </a14:imgProps>
              </a:ext>
            </a:extLst>
          </a:blip>
          <a:srcRect t="14876" b="20662"/>
          <a:stretch/>
        </p:blipFill>
        <p:spPr>
          <a:xfrm>
            <a:off x="1040998" y="1844991"/>
            <a:ext cx="10110004" cy="3168018"/>
          </a:xfrm>
          <a:prstGeom prst="rect">
            <a:avLst/>
          </a:prstGeom>
        </p:spPr>
      </p:pic>
      <p:pic>
        <p:nvPicPr>
          <p:cNvPr id="30" name="Picture 29" descr="A picture containing drawing&#10;&#10;Description automatically generated">
            <a:extLst>
              <a:ext uri="{FF2B5EF4-FFF2-40B4-BE49-F238E27FC236}">
                <a16:creationId xmlns:a16="http://schemas.microsoft.com/office/drawing/2014/main" id="{379BBC8D-5E0C-41F9-9A3B-DE0CDD9098E5}"/>
              </a:ext>
            </a:extLst>
          </p:cNvPr>
          <p:cNvPicPr>
            <a:picLocks noChangeAspect="1"/>
          </p:cNvPicPr>
          <p:nvPr/>
        </p:nvPicPr>
        <p:blipFill rotWithShape="1">
          <a:blip r:embed="rId5">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spTree>
    <p:extLst>
      <p:ext uri="{BB962C8B-B14F-4D97-AF65-F5344CB8AC3E}">
        <p14:creationId xmlns:p14="http://schemas.microsoft.com/office/powerpoint/2010/main" val="3312202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Greyscale">
      <a:dk1>
        <a:srgbClr val="FFFFFF"/>
      </a:dk1>
      <a:lt1>
        <a:srgbClr val="FFFFFF"/>
      </a:lt1>
      <a:dk2>
        <a:srgbClr val="000000"/>
      </a:dk2>
      <a:lt2>
        <a:srgbClr val="000000"/>
      </a:lt2>
      <a:accent1>
        <a:srgbClr val="7F7F7F"/>
      </a:accent1>
      <a:accent2>
        <a:srgbClr val="595959"/>
      </a:accent2>
      <a:accent3>
        <a:srgbClr val="3F3F3F"/>
      </a:accent3>
      <a:accent4>
        <a:srgbClr val="262626"/>
      </a:accent4>
      <a:accent5>
        <a:srgbClr val="0C0C0C"/>
      </a:accent5>
      <a:accent6>
        <a:srgbClr val="FFFFFF"/>
      </a:accent6>
      <a:hlink>
        <a:srgbClr val="FFFFFF"/>
      </a:hlink>
      <a:folHlink>
        <a:srgbClr val="FFFFFF"/>
      </a:folHlink>
    </a:clrScheme>
    <a:fontScheme name="SansSerif">
      <a:majorFont>
        <a:latin typeface="Arial Nova"/>
        <a:ea typeface=""/>
        <a:cs typeface=""/>
      </a:majorFont>
      <a:minorFont>
        <a:latin typeface="Duba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1968</TotalTime>
  <Words>3458</Words>
  <Application>Microsoft Office PowerPoint</Application>
  <PresentationFormat>Widescreen</PresentationFormat>
  <Paragraphs>285</Paragraphs>
  <Slides>35</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Arial Nova</vt:lpstr>
      <vt:lpstr>Calibri</vt:lpstr>
      <vt:lpstr>Dubai</vt:lpstr>
      <vt:lpstr>Times New Roman</vt:lpstr>
      <vt:lpstr>Office Theme</vt:lpstr>
      <vt:lpstr>A 3D Printed Brain Computer Interface Neuroprosthesis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Quick Select</vt:lpstr>
      <vt:lpstr>Dataset Visualisation</vt:lpstr>
      <vt:lpstr>DAQ Board Schematic</vt:lpstr>
      <vt:lpstr>DAQ Board Schematic</vt:lpstr>
      <vt:lpstr>DAQ Board Schematic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3D Printed Brain Computer Interface Neuroprosthesis</dc:title>
  <dc:creator>Sam Parker</dc:creator>
  <cp:lastModifiedBy>Samuel Parker</cp:lastModifiedBy>
  <cp:revision>60</cp:revision>
  <dcterms:created xsi:type="dcterms:W3CDTF">2019-10-28T07:33:17Z</dcterms:created>
  <dcterms:modified xsi:type="dcterms:W3CDTF">2019-11-30T06:10:21Z</dcterms:modified>
</cp:coreProperties>
</file>